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96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55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notesSlides/notesSlide57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notesSlides/notesSlide46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notesSlides/notesSlide87.xml" ContentType="application/vnd.openxmlformats-officedocument.presentationml.notesSlide+xml"/>
  <Override PartName="/ppt/notesSlides/notesSlide98.xml" ContentType="application/vnd.openxmlformats-officedocument.presentationml.notesSlide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65.xml" ContentType="application/vnd.openxmlformats-officedocument.presentationml.notesSlide+xml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7.xml" ContentType="application/vnd.openxmlformats-officedocument.presentationml.slide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46.xml" ContentType="application/vnd.openxmlformats-officedocument.presentationml.slide+xml"/>
  <Override PartName="/ppt/slides/slide93.xml" ContentType="application/vnd.openxmlformats-officedocument.presentationml.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notesSlides/notesSlide48.xml" ContentType="application/vnd.openxmlformats-officedocument.presentationml.notesSlide+xml"/>
  <Override PartName="/ppt/notesSlides/notesSlide95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notesSlides/notesSlide37.xml" ContentType="application/vnd.openxmlformats-officedocument.presentationml.notesSlide+xml"/>
  <Override PartName="/ppt/notesSlides/notesSlide84.xml" ContentType="application/vnd.openxmlformats-officedocument.presentationml.notesSlide+xml"/>
  <Override PartName="/ppt/slides/slide13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98.xml" ContentType="application/vnd.openxmlformats-officedocument.presentationml.slide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97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notesSlides/notesSlide39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notesSlides/notesSlide42.xml" ContentType="application/vnd.openxmlformats-officedocument.presentationml.notesSlide+xml"/>
  <Override PartName="/ppt/slideMasters/slideMaster9.xml" ContentType="application/vnd.openxmlformats-officedocument.presentationml.slideMaster+xml"/>
  <Default Extension="gif" ContentType="image/gif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Layouts/slideLayout99.xml" ContentType="application/vnd.openxmlformats-officedocument.presentationml.slideLayout+xml"/>
  <Override PartName="/ppt/slides/slide78.xml" ContentType="application/vnd.openxmlformats-officedocument.presentationml.slid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94.xml" ContentType="application/vnd.openxmlformats-officedocument.presentationml.notesSlide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notesSlides/notesSlide36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61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50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97.xml" ContentType="application/vnd.openxmlformats-officedocument.presentationml.slide+xml"/>
  <Override PartName="/ppt/notesSlides/notesSlide5.xml" ContentType="application/vnd.openxmlformats-officedocument.presentationml.notesSlide+xml"/>
  <Override PartName="/ppt/notesSlides/notesSlide99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88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64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notesSlides/notesSlide55.xml" ContentType="application/vnd.openxmlformats-officedocument.presentationml.notesSlide+xml"/>
  <Override PartName="/ppt/notesSlides/notesSlide100.xml" ContentType="application/vnd.openxmlformats-officedocument.presentationml.notes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44.xml" ContentType="application/vnd.openxmlformats-officedocument.presentationml.notesSlide+xml"/>
  <Override PartName="/ppt/notesSlides/notesSlide9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</p:sldMasterIdLst>
  <p:notesMasterIdLst>
    <p:notesMasterId r:id="rId113"/>
  </p:notesMasterIdLst>
  <p:sldIdLst>
    <p:sldId id="256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3" r:id="rId48"/>
    <p:sldId id="294" r:id="rId49"/>
    <p:sldId id="295" r:id="rId50"/>
    <p:sldId id="296" r:id="rId51"/>
    <p:sldId id="297" r:id="rId52"/>
    <p:sldId id="298" r:id="rId53"/>
    <p:sldId id="299" r:id="rId54"/>
    <p:sldId id="300" r:id="rId55"/>
    <p:sldId id="301" r:id="rId56"/>
    <p:sldId id="302" r:id="rId57"/>
    <p:sldId id="303" r:id="rId58"/>
    <p:sldId id="304" r:id="rId59"/>
    <p:sldId id="305" r:id="rId60"/>
    <p:sldId id="306" r:id="rId61"/>
    <p:sldId id="307" r:id="rId62"/>
    <p:sldId id="308" r:id="rId63"/>
    <p:sldId id="309" r:id="rId64"/>
    <p:sldId id="310" r:id="rId65"/>
    <p:sldId id="311" r:id="rId66"/>
    <p:sldId id="312" r:id="rId67"/>
    <p:sldId id="313" r:id="rId68"/>
    <p:sldId id="314" r:id="rId69"/>
    <p:sldId id="315" r:id="rId70"/>
    <p:sldId id="316" r:id="rId71"/>
    <p:sldId id="317" r:id="rId72"/>
    <p:sldId id="318" r:id="rId73"/>
    <p:sldId id="319" r:id="rId74"/>
    <p:sldId id="320" r:id="rId75"/>
    <p:sldId id="321" r:id="rId76"/>
    <p:sldId id="322" r:id="rId77"/>
    <p:sldId id="323" r:id="rId78"/>
    <p:sldId id="324" r:id="rId79"/>
    <p:sldId id="325" r:id="rId80"/>
    <p:sldId id="326" r:id="rId81"/>
    <p:sldId id="327" r:id="rId82"/>
    <p:sldId id="328" r:id="rId83"/>
    <p:sldId id="329" r:id="rId84"/>
    <p:sldId id="330" r:id="rId85"/>
    <p:sldId id="331" r:id="rId86"/>
    <p:sldId id="332" r:id="rId87"/>
    <p:sldId id="333" r:id="rId88"/>
    <p:sldId id="334" r:id="rId89"/>
    <p:sldId id="335" r:id="rId90"/>
    <p:sldId id="336" r:id="rId91"/>
    <p:sldId id="337" r:id="rId92"/>
    <p:sldId id="338" r:id="rId93"/>
    <p:sldId id="339" r:id="rId94"/>
    <p:sldId id="340" r:id="rId95"/>
    <p:sldId id="341" r:id="rId96"/>
    <p:sldId id="342" r:id="rId97"/>
    <p:sldId id="343" r:id="rId98"/>
    <p:sldId id="344" r:id="rId99"/>
    <p:sldId id="345" r:id="rId100"/>
    <p:sldId id="346" r:id="rId101"/>
    <p:sldId id="347" r:id="rId102"/>
    <p:sldId id="348" r:id="rId103"/>
    <p:sldId id="349" r:id="rId104"/>
    <p:sldId id="350" r:id="rId105"/>
    <p:sldId id="351" r:id="rId106"/>
    <p:sldId id="352" r:id="rId107"/>
    <p:sldId id="353" r:id="rId108"/>
    <p:sldId id="354" r:id="rId109"/>
    <p:sldId id="355" r:id="rId110"/>
    <p:sldId id="356" r:id="rId111"/>
    <p:sldId id="357" r:id="rId112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117" Type="http://schemas.openxmlformats.org/officeDocument/2006/relationships/tableStyles" Target="tableStyles.xml"/><Relationship Id="rId21" Type="http://schemas.openxmlformats.org/officeDocument/2006/relationships/slide" Target="slides/slide10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63" Type="http://schemas.openxmlformats.org/officeDocument/2006/relationships/slide" Target="slides/slide52.xml"/><Relationship Id="rId68" Type="http://schemas.openxmlformats.org/officeDocument/2006/relationships/slide" Target="slides/slide57.xml"/><Relationship Id="rId84" Type="http://schemas.openxmlformats.org/officeDocument/2006/relationships/slide" Target="slides/slide73.xml"/><Relationship Id="rId89" Type="http://schemas.openxmlformats.org/officeDocument/2006/relationships/slide" Target="slides/slide78.xml"/><Relationship Id="rId112" Type="http://schemas.openxmlformats.org/officeDocument/2006/relationships/slide" Target="slides/slide101.xml"/><Relationship Id="rId16" Type="http://schemas.openxmlformats.org/officeDocument/2006/relationships/slide" Target="slides/slide5.xml"/><Relationship Id="rId107" Type="http://schemas.openxmlformats.org/officeDocument/2006/relationships/slide" Target="slides/slide9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66" Type="http://schemas.openxmlformats.org/officeDocument/2006/relationships/slide" Target="slides/slide55.xml"/><Relationship Id="rId74" Type="http://schemas.openxmlformats.org/officeDocument/2006/relationships/slide" Target="slides/slide63.xml"/><Relationship Id="rId79" Type="http://schemas.openxmlformats.org/officeDocument/2006/relationships/slide" Target="slides/slide68.xml"/><Relationship Id="rId87" Type="http://schemas.openxmlformats.org/officeDocument/2006/relationships/slide" Target="slides/slide76.xml"/><Relationship Id="rId102" Type="http://schemas.openxmlformats.org/officeDocument/2006/relationships/slide" Target="slides/slide91.xml"/><Relationship Id="rId110" Type="http://schemas.openxmlformats.org/officeDocument/2006/relationships/slide" Target="slides/slide99.xml"/><Relationship Id="rId11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0.xml"/><Relationship Id="rId82" Type="http://schemas.openxmlformats.org/officeDocument/2006/relationships/slide" Target="slides/slide71.xml"/><Relationship Id="rId90" Type="http://schemas.openxmlformats.org/officeDocument/2006/relationships/slide" Target="slides/slide79.xml"/><Relationship Id="rId95" Type="http://schemas.openxmlformats.org/officeDocument/2006/relationships/slide" Target="slides/slide84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slide" Target="slides/slide53.xml"/><Relationship Id="rId69" Type="http://schemas.openxmlformats.org/officeDocument/2006/relationships/slide" Target="slides/slide58.xml"/><Relationship Id="rId77" Type="http://schemas.openxmlformats.org/officeDocument/2006/relationships/slide" Target="slides/slide66.xml"/><Relationship Id="rId100" Type="http://schemas.openxmlformats.org/officeDocument/2006/relationships/slide" Target="slides/slide89.xml"/><Relationship Id="rId105" Type="http://schemas.openxmlformats.org/officeDocument/2006/relationships/slide" Target="slides/slide94.xml"/><Relationship Id="rId113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72" Type="http://schemas.openxmlformats.org/officeDocument/2006/relationships/slide" Target="slides/slide61.xml"/><Relationship Id="rId80" Type="http://schemas.openxmlformats.org/officeDocument/2006/relationships/slide" Target="slides/slide69.xml"/><Relationship Id="rId85" Type="http://schemas.openxmlformats.org/officeDocument/2006/relationships/slide" Target="slides/slide74.xml"/><Relationship Id="rId93" Type="http://schemas.openxmlformats.org/officeDocument/2006/relationships/slide" Target="slides/slide82.xml"/><Relationship Id="rId98" Type="http://schemas.openxmlformats.org/officeDocument/2006/relationships/slide" Target="slides/slide8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slide" Target="slides/slide56.xml"/><Relationship Id="rId103" Type="http://schemas.openxmlformats.org/officeDocument/2006/relationships/slide" Target="slides/slide92.xml"/><Relationship Id="rId108" Type="http://schemas.openxmlformats.org/officeDocument/2006/relationships/slide" Target="slides/slide97.xml"/><Relationship Id="rId116" Type="http://schemas.openxmlformats.org/officeDocument/2006/relationships/theme" Target="theme/theme1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70" Type="http://schemas.openxmlformats.org/officeDocument/2006/relationships/slide" Target="slides/slide59.xml"/><Relationship Id="rId75" Type="http://schemas.openxmlformats.org/officeDocument/2006/relationships/slide" Target="slides/slide64.xml"/><Relationship Id="rId83" Type="http://schemas.openxmlformats.org/officeDocument/2006/relationships/slide" Target="slides/slide72.xml"/><Relationship Id="rId88" Type="http://schemas.openxmlformats.org/officeDocument/2006/relationships/slide" Target="slides/slide77.xml"/><Relationship Id="rId91" Type="http://schemas.openxmlformats.org/officeDocument/2006/relationships/slide" Target="slides/slide80.xml"/><Relationship Id="rId96" Type="http://schemas.openxmlformats.org/officeDocument/2006/relationships/slide" Target="slides/slide85.xml"/><Relationship Id="rId111" Type="http://schemas.openxmlformats.org/officeDocument/2006/relationships/slide" Target="slides/slide10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6" Type="http://schemas.openxmlformats.org/officeDocument/2006/relationships/slide" Target="slides/slide95.xml"/><Relationship Id="rId114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slide" Target="slides/slide62.xml"/><Relationship Id="rId78" Type="http://schemas.openxmlformats.org/officeDocument/2006/relationships/slide" Target="slides/slide67.xml"/><Relationship Id="rId81" Type="http://schemas.openxmlformats.org/officeDocument/2006/relationships/slide" Target="slides/slide70.xml"/><Relationship Id="rId86" Type="http://schemas.openxmlformats.org/officeDocument/2006/relationships/slide" Target="slides/slide75.xml"/><Relationship Id="rId94" Type="http://schemas.openxmlformats.org/officeDocument/2006/relationships/slide" Target="slides/slide83.xml"/><Relationship Id="rId99" Type="http://schemas.openxmlformats.org/officeDocument/2006/relationships/slide" Target="slides/slide88.xml"/><Relationship Id="rId101" Type="http://schemas.openxmlformats.org/officeDocument/2006/relationships/slide" Target="slides/slide9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Relationship Id="rId109" Type="http://schemas.openxmlformats.org/officeDocument/2006/relationships/slide" Target="slides/slide98.xml"/><Relationship Id="rId34" Type="http://schemas.openxmlformats.org/officeDocument/2006/relationships/slide" Target="slides/slide23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6" Type="http://schemas.openxmlformats.org/officeDocument/2006/relationships/slide" Target="slides/slide65.xml"/><Relationship Id="rId97" Type="http://schemas.openxmlformats.org/officeDocument/2006/relationships/slide" Target="slides/slide86.xml"/><Relationship Id="rId104" Type="http://schemas.openxmlformats.org/officeDocument/2006/relationships/slide" Target="slides/slide93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0.xml"/><Relationship Id="rId92" Type="http://schemas.openxmlformats.org/officeDocument/2006/relationships/slide" Target="slides/slide8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8C1D0-2F4B-4C82-A686-02AE52F26E8D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404C5C-8142-4C82-A9DB-37E11E2000E3}" type="slidenum">
              <a:rPr lang="en-US"/>
              <a:pPr/>
              <a:t>2</a:t>
            </a:fld>
            <a:endParaRPr lang="en-US"/>
          </a:p>
        </p:txBody>
      </p:sp>
      <p:sp>
        <p:nvSpPr>
          <p:cNvPr id="4229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229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229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FE7CBCE-AE03-4E78-8D0E-AFDEC3730B39}" type="slidenum">
              <a:rPr lang="en-US" sz="1200">
                <a:latin typeface="Calibri" pitchFamily="34" charset="0"/>
              </a:rPr>
              <a:pPr algn="r" eaLnBrk="1" hangingPunct="1"/>
              <a:t>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FE1E27-DC98-44D5-98A1-330E2DA14781}" type="slidenum">
              <a:rPr lang="en-US"/>
              <a:pPr/>
              <a:t>11</a:t>
            </a:fld>
            <a:endParaRPr lang="en-US"/>
          </a:p>
        </p:txBody>
      </p:sp>
      <p:sp>
        <p:nvSpPr>
          <p:cNvPr id="4413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13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413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C6C5F08-CEFF-4D96-88DA-3A55F60FBA8C}" type="slidenum">
              <a:rPr lang="en-US" sz="1200">
                <a:latin typeface="Calibri" pitchFamily="34" charset="0"/>
              </a:rPr>
              <a:pPr algn="r" eaLnBrk="1" hangingPunct="1"/>
              <a:t>11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E58466-32AA-407D-883F-AA50C7004B18}" type="slidenum">
              <a:rPr lang="en-US"/>
              <a:pPr/>
              <a:t>101</a:t>
            </a:fld>
            <a:endParaRPr lang="en-US"/>
          </a:p>
        </p:txBody>
      </p:sp>
      <p:sp>
        <p:nvSpPr>
          <p:cNvPr id="6256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56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256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6467227-2DC6-4143-87BF-6EFC10924287}" type="slidenum">
              <a:rPr lang="en-US" sz="1200">
                <a:latin typeface="Calibri" pitchFamily="34" charset="0"/>
              </a:rPr>
              <a:pPr algn="r" eaLnBrk="1" hangingPunct="1"/>
              <a:t>101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F3B8F3-03F1-4743-A077-7C47873F8E55}" type="slidenum">
              <a:rPr lang="en-US"/>
              <a:pPr/>
              <a:t>12</a:t>
            </a:fld>
            <a:endParaRPr lang="en-US"/>
          </a:p>
        </p:txBody>
      </p:sp>
      <p:sp>
        <p:nvSpPr>
          <p:cNvPr id="4433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33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433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F319D15-9E76-44E7-9BB9-BECA424B154F}" type="slidenum">
              <a:rPr lang="en-US" sz="1200">
                <a:latin typeface="Calibri" pitchFamily="34" charset="0"/>
              </a:rPr>
              <a:pPr algn="r" eaLnBrk="1" hangingPunct="1"/>
              <a:t>12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DF6C06-D7D5-4762-A909-69609D1C896C}" type="slidenum">
              <a:rPr lang="en-US"/>
              <a:pPr/>
              <a:t>13</a:t>
            </a:fld>
            <a:endParaRPr lang="en-US"/>
          </a:p>
        </p:txBody>
      </p:sp>
      <p:sp>
        <p:nvSpPr>
          <p:cNvPr id="4454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54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454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286EAC7-8A6A-4821-B941-50496480EBB3}" type="slidenum">
              <a:rPr lang="en-US" sz="1200">
                <a:latin typeface="Calibri" pitchFamily="34" charset="0"/>
              </a:rPr>
              <a:pPr algn="r" eaLnBrk="1" hangingPunct="1"/>
              <a:t>13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83EA53-52B8-4850-B3E7-1C2C8BCCF5D7}" type="slidenum">
              <a:rPr lang="en-US"/>
              <a:pPr/>
              <a:t>14</a:t>
            </a:fld>
            <a:endParaRPr lang="en-US"/>
          </a:p>
        </p:txBody>
      </p:sp>
      <p:sp>
        <p:nvSpPr>
          <p:cNvPr id="4474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74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474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1A56954-D86D-4D51-8779-BBD6C982BFEE}" type="slidenum">
              <a:rPr lang="en-US" sz="1200">
                <a:latin typeface="Calibri" pitchFamily="34" charset="0"/>
              </a:rPr>
              <a:pPr algn="r" eaLnBrk="1" hangingPunct="1"/>
              <a:t>14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C53898-99E7-4824-A565-70A369BFFB34}" type="slidenum">
              <a:rPr lang="en-US"/>
              <a:pPr/>
              <a:t>15</a:t>
            </a:fld>
            <a:endParaRPr lang="en-US"/>
          </a:p>
        </p:txBody>
      </p:sp>
      <p:sp>
        <p:nvSpPr>
          <p:cNvPr id="4495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95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495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B9848F8-52CB-4CB1-BDE1-B9629113B8FE}" type="slidenum">
              <a:rPr lang="en-US" sz="1200">
                <a:latin typeface="Calibri" pitchFamily="34" charset="0"/>
              </a:rPr>
              <a:pPr algn="r" eaLnBrk="1" hangingPunct="1"/>
              <a:t>15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8396AF-B6C3-43F3-BA88-D1071EAD07C9}" type="slidenum">
              <a:rPr lang="en-US"/>
              <a:pPr/>
              <a:t>16</a:t>
            </a:fld>
            <a:endParaRPr lang="en-US"/>
          </a:p>
        </p:txBody>
      </p:sp>
      <p:sp>
        <p:nvSpPr>
          <p:cNvPr id="4515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15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515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043A4F0-53A4-42A6-B2B0-89300392FCBF}" type="slidenum">
              <a:rPr lang="en-US" sz="1200">
                <a:latin typeface="Calibri" pitchFamily="34" charset="0"/>
              </a:rPr>
              <a:pPr algn="r" eaLnBrk="1" hangingPunct="1"/>
              <a:t>16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20BD52-480F-4B0E-8C9C-888EB0E5FC85}" type="slidenum">
              <a:rPr lang="en-US"/>
              <a:pPr/>
              <a:t>17</a:t>
            </a:fld>
            <a:endParaRPr lang="en-US"/>
          </a:p>
        </p:txBody>
      </p:sp>
      <p:sp>
        <p:nvSpPr>
          <p:cNvPr id="4536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36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536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E1ABA59-37C0-41E9-B22C-61E380D008EC}" type="slidenum">
              <a:rPr lang="en-US" sz="1200">
                <a:latin typeface="Calibri" pitchFamily="34" charset="0"/>
              </a:rPr>
              <a:pPr algn="r" eaLnBrk="1" hangingPunct="1"/>
              <a:t>17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B04F7B-34CA-4359-ADE4-7BCEEBA351D7}" type="slidenum">
              <a:rPr lang="en-US"/>
              <a:pPr/>
              <a:t>18</a:t>
            </a:fld>
            <a:endParaRPr lang="en-US"/>
          </a:p>
        </p:txBody>
      </p:sp>
      <p:sp>
        <p:nvSpPr>
          <p:cNvPr id="4556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56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556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A71FCAA-16FA-42AE-B178-F7B277743710}" type="slidenum">
              <a:rPr lang="en-US" sz="1200">
                <a:latin typeface="Calibri" pitchFamily="34" charset="0"/>
              </a:rPr>
              <a:pPr algn="r" eaLnBrk="1" hangingPunct="1"/>
              <a:t>18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085A1B-0C8E-42B2-8F63-FA45B7E3C632}" type="slidenum">
              <a:rPr lang="en-US"/>
              <a:pPr/>
              <a:t>19</a:t>
            </a:fld>
            <a:endParaRPr lang="en-US"/>
          </a:p>
        </p:txBody>
      </p:sp>
      <p:sp>
        <p:nvSpPr>
          <p:cNvPr id="4577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77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577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D574720-953E-4A72-9179-C64A7CC8693A}" type="slidenum">
              <a:rPr lang="en-US" sz="1200">
                <a:latin typeface="Calibri" pitchFamily="34" charset="0"/>
              </a:rPr>
              <a:pPr algn="r" eaLnBrk="1" hangingPunct="1"/>
              <a:t>19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151030-7DA0-4482-82AA-982C3EF507A8}" type="slidenum">
              <a:rPr lang="en-US"/>
              <a:pPr/>
              <a:t>20</a:t>
            </a:fld>
            <a:endParaRPr lang="en-US"/>
          </a:p>
        </p:txBody>
      </p:sp>
      <p:sp>
        <p:nvSpPr>
          <p:cNvPr id="4597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97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597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E91F187-4F3D-42E7-828E-68B0C39ACCC8}" type="slidenum">
              <a:rPr lang="en-US" sz="1200">
                <a:latin typeface="Calibri" pitchFamily="34" charset="0"/>
              </a:rPr>
              <a:pPr algn="r" eaLnBrk="1" hangingPunct="1"/>
              <a:t>20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473B7E-DDFD-4B19-9999-2C8103D966C7}" type="slidenum">
              <a:rPr lang="en-US"/>
              <a:pPr/>
              <a:t>3</a:t>
            </a:fld>
            <a:endParaRPr lang="en-US"/>
          </a:p>
        </p:txBody>
      </p:sp>
      <p:sp>
        <p:nvSpPr>
          <p:cNvPr id="4249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249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249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06BDA46-678C-4AD3-A0B4-B4AEED4E389D}" type="slidenum">
              <a:rPr lang="en-US" sz="1200">
                <a:latin typeface="Calibri" pitchFamily="34" charset="0"/>
              </a:rPr>
              <a:pPr algn="r" eaLnBrk="1" hangingPunct="1"/>
              <a:t>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153B02-DFF8-4C42-9FBF-96D19C91F379}" type="slidenum">
              <a:rPr lang="en-US"/>
              <a:pPr/>
              <a:t>21</a:t>
            </a:fld>
            <a:endParaRPr lang="en-US"/>
          </a:p>
        </p:txBody>
      </p:sp>
      <p:sp>
        <p:nvSpPr>
          <p:cNvPr id="4618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18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618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861837E-48C4-4AB1-A5BF-3732F3368EA7}" type="slidenum">
              <a:rPr lang="en-US" sz="1200">
                <a:latin typeface="Calibri" pitchFamily="34" charset="0"/>
              </a:rPr>
              <a:pPr algn="r" eaLnBrk="1" hangingPunct="1"/>
              <a:t>21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505B60-0C92-4C00-8AE0-0E4D6161178E}" type="slidenum">
              <a:rPr lang="en-US"/>
              <a:pPr/>
              <a:t>22</a:t>
            </a:fld>
            <a:endParaRPr lang="en-US"/>
          </a:p>
        </p:txBody>
      </p:sp>
      <p:sp>
        <p:nvSpPr>
          <p:cNvPr id="4638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38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638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BAC25F4-190E-4447-891E-1845AE58C9A8}" type="slidenum">
              <a:rPr lang="en-US" sz="1200">
                <a:latin typeface="Calibri" pitchFamily="34" charset="0"/>
              </a:rPr>
              <a:pPr algn="r" eaLnBrk="1" hangingPunct="1"/>
              <a:t>22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65BB66-E488-4578-87E1-D881D2148213}" type="slidenum">
              <a:rPr lang="en-US"/>
              <a:pPr/>
              <a:t>23</a:t>
            </a:fld>
            <a:endParaRPr lang="en-US"/>
          </a:p>
        </p:txBody>
      </p:sp>
      <p:sp>
        <p:nvSpPr>
          <p:cNvPr id="4659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59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659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49F7862-6B8C-48F5-9552-D757C34BFBD6}" type="slidenum">
              <a:rPr lang="en-US" sz="1200">
                <a:latin typeface="Calibri" pitchFamily="34" charset="0"/>
              </a:rPr>
              <a:pPr algn="r" eaLnBrk="1" hangingPunct="1"/>
              <a:t>23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C7044B-B0D0-4D37-9327-BF9F4A70EDBD}" type="slidenum">
              <a:rPr lang="en-US"/>
              <a:pPr/>
              <a:t>24</a:t>
            </a:fld>
            <a:endParaRPr lang="en-US"/>
          </a:p>
        </p:txBody>
      </p:sp>
      <p:sp>
        <p:nvSpPr>
          <p:cNvPr id="4679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79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679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51484C8-7D47-4605-9390-CD671E11A344}" type="slidenum">
              <a:rPr lang="en-US" sz="1200">
                <a:latin typeface="Calibri" pitchFamily="34" charset="0"/>
              </a:rPr>
              <a:pPr algn="r" eaLnBrk="1" hangingPunct="1"/>
              <a:t>24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2CC7E0-5022-4A31-9817-7148F7BA78CF}" type="slidenum">
              <a:rPr lang="en-US"/>
              <a:pPr/>
              <a:t>25</a:t>
            </a:fld>
            <a:endParaRPr lang="en-US"/>
          </a:p>
        </p:txBody>
      </p:sp>
      <p:sp>
        <p:nvSpPr>
          <p:cNvPr id="4700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00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700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FEC51ED-10E2-41F6-A1BB-F62940D9A01C}" type="slidenum">
              <a:rPr lang="en-US" sz="1200">
                <a:latin typeface="Calibri" pitchFamily="34" charset="0"/>
              </a:rPr>
              <a:pPr algn="r" eaLnBrk="1" hangingPunct="1"/>
              <a:t>25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189822-57BC-4513-8E3F-51064E1E21D4}" type="slidenum">
              <a:rPr lang="en-US"/>
              <a:pPr/>
              <a:t>26</a:t>
            </a:fld>
            <a:endParaRPr lang="en-US"/>
          </a:p>
        </p:txBody>
      </p:sp>
      <p:sp>
        <p:nvSpPr>
          <p:cNvPr id="4720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20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720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B40D6B6-BEF5-4BE3-8592-4D45001D39D7}" type="slidenum">
              <a:rPr lang="en-US" sz="1200">
                <a:latin typeface="Calibri" pitchFamily="34" charset="0"/>
              </a:rPr>
              <a:pPr algn="r" eaLnBrk="1" hangingPunct="1"/>
              <a:t>26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36545C-F4CB-4A57-80ED-AE129D314CA6}" type="slidenum">
              <a:rPr lang="en-US"/>
              <a:pPr/>
              <a:t>27</a:t>
            </a:fld>
            <a:endParaRPr lang="en-US"/>
          </a:p>
        </p:txBody>
      </p:sp>
      <p:sp>
        <p:nvSpPr>
          <p:cNvPr id="4741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41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741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8CCA4F6-DFF9-428E-8EF5-832138332997}" type="slidenum">
              <a:rPr lang="en-US" sz="1200">
                <a:latin typeface="Calibri" pitchFamily="34" charset="0"/>
              </a:rPr>
              <a:pPr algn="r" eaLnBrk="1" hangingPunct="1"/>
              <a:t>27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0B76A5-4F43-45BB-A807-4FB6887FDDC3}" type="slidenum">
              <a:rPr lang="en-US"/>
              <a:pPr/>
              <a:t>28</a:t>
            </a:fld>
            <a:endParaRPr lang="en-US"/>
          </a:p>
        </p:txBody>
      </p:sp>
      <p:sp>
        <p:nvSpPr>
          <p:cNvPr id="4761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61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761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B06B683-B929-4D4A-8E77-485FD90F6D4E}" type="slidenum">
              <a:rPr lang="en-US" sz="1200">
                <a:latin typeface="Calibri" pitchFamily="34" charset="0"/>
              </a:rPr>
              <a:pPr algn="r" eaLnBrk="1" hangingPunct="1"/>
              <a:t>28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EB158F-C5FA-4FBD-85E6-4792EE9B1337}" type="slidenum">
              <a:rPr lang="en-US"/>
              <a:pPr/>
              <a:t>29</a:t>
            </a:fld>
            <a:endParaRPr lang="en-US"/>
          </a:p>
        </p:txBody>
      </p:sp>
      <p:sp>
        <p:nvSpPr>
          <p:cNvPr id="4782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82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782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474E2CF-E308-42E4-9A58-FABA2BF9909B}" type="slidenum">
              <a:rPr lang="en-US" sz="1200">
                <a:latin typeface="Calibri" pitchFamily="34" charset="0"/>
              </a:rPr>
              <a:pPr algn="r" eaLnBrk="1" hangingPunct="1"/>
              <a:t>29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A6AC50-94C1-4A79-82D4-999239713905}" type="slidenum">
              <a:rPr lang="en-US"/>
              <a:pPr/>
              <a:t>30</a:t>
            </a:fld>
            <a:endParaRPr lang="en-US"/>
          </a:p>
        </p:txBody>
      </p:sp>
      <p:sp>
        <p:nvSpPr>
          <p:cNvPr id="4802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02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802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AE4E7CC-7BD2-4178-847E-7A00FE674AD0}" type="slidenum">
              <a:rPr lang="en-US" sz="1200">
                <a:latin typeface="Calibri" pitchFamily="34" charset="0"/>
              </a:rPr>
              <a:pPr algn="r" eaLnBrk="1" hangingPunct="1"/>
              <a:t>30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CF17E3-58F9-4CED-9F16-A1B0DF95EAA2}" type="slidenum">
              <a:rPr lang="en-US"/>
              <a:pPr/>
              <a:t>4</a:t>
            </a:fld>
            <a:endParaRPr lang="en-US"/>
          </a:p>
        </p:txBody>
      </p:sp>
      <p:sp>
        <p:nvSpPr>
          <p:cNvPr id="4270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270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270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28A4D09-9E97-4C92-B14D-936714577010}" type="slidenum">
              <a:rPr lang="en-US" sz="1200">
                <a:latin typeface="Calibri" pitchFamily="34" charset="0"/>
              </a:rPr>
              <a:pPr algn="r" eaLnBrk="1" hangingPunct="1"/>
              <a:t>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C41AB8-2A99-4AF8-A0B5-B9FED2E3C4D2}" type="slidenum">
              <a:rPr lang="en-US"/>
              <a:pPr/>
              <a:t>31</a:t>
            </a:fld>
            <a:endParaRPr lang="en-US"/>
          </a:p>
        </p:txBody>
      </p:sp>
      <p:sp>
        <p:nvSpPr>
          <p:cNvPr id="4823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23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823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0C02491-36C3-42C3-AA86-07A7CB4E9109}" type="slidenum">
              <a:rPr lang="en-US" sz="1200">
                <a:latin typeface="Calibri" pitchFamily="34" charset="0"/>
              </a:rPr>
              <a:pPr algn="r" eaLnBrk="1" hangingPunct="1"/>
              <a:t>31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1758AB-42B1-42A2-B4E8-1705E2638AD9}" type="slidenum">
              <a:rPr lang="en-US"/>
              <a:pPr/>
              <a:t>32</a:t>
            </a:fld>
            <a:endParaRPr lang="en-US"/>
          </a:p>
        </p:txBody>
      </p:sp>
      <p:sp>
        <p:nvSpPr>
          <p:cNvPr id="4843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43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843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BA5B2EE-9B68-49FD-97FF-A89B9D9BFAD7}" type="slidenum">
              <a:rPr lang="en-US" sz="1200">
                <a:latin typeface="Calibri" pitchFamily="34" charset="0"/>
              </a:rPr>
              <a:pPr algn="r" eaLnBrk="1" hangingPunct="1"/>
              <a:t>32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7EA092-85A4-4F07-B7AD-B70AA5BF6896}" type="slidenum">
              <a:rPr lang="en-US"/>
              <a:pPr/>
              <a:t>33</a:t>
            </a:fld>
            <a:endParaRPr lang="en-US"/>
          </a:p>
        </p:txBody>
      </p:sp>
      <p:sp>
        <p:nvSpPr>
          <p:cNvPr id="4864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64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864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0A46E11-ED2B-4306-84A1-5B1B673551C0}" type="slidenum">
              <a:rPr lang="en-US" sz="1200">
                <a:latin typeface="Calibri" pitchFamily="34" charset="0"/>
              </a:rPr>
              <a:pPr algn="r" eaLnBrk="1" hangingPunct="1"/>
              <a:t>33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B09332-72E6-48E1-9E0E-80729D3C8158}" type="slidenum">
              <a:rPr lang="en-US"/>
              <a:pPr/>
              <a:t>34</a:t>
            </a:fld>
            <a:endParaRPr lang="en-US"/>
          </a:p>
        </p:txBody>
      </p:sp>
      <p:sp>
        <p:nvSpPr>
          <p:cNvPr id="4884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84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884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E17E9FD-D23B-46D3-A724-1AB4CC87A86B}" type="slidenum">
              <a:rPr lang="en-US" sz="1200">
                <a:latin typeface="Calibri" pitchFamily="34" charset="0"/>
              </a:rPr>
              <a:pPr algn="r" eaLnBrk="1" hangingPunct="1"/>
              <a:t>34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B0C4BE-6925-4945-911F-16706B5BD7E9}" type="slidenum">
              <a:rPr lang="en-US"/>
              <a:pPr/>
              <a:t>35</a:t>
            </a:fld>
            <a:endParaRPr lang="en-US"/>
          </a:p>
        </p:txBody>
      </p:sp>
      <p:sp>
        <p:nvSpPr>
          <p:cNvPr id="4904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05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905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8565F3A-52E1-4362-A771-352934563379}" type="slidenum">
              <a:rPr lang="en-US" sz="1200">
                <a:latin typeface="Calibri" pitchFamily="34" charset="0"/>
              </a:rPr>
              <a:pPr algn="r" eaLnBrk="1" hangingPunct="1"/>
              <a:t>35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2EFF92-2AE4-4333-BDCE-385F44A3A858}" type="slidenum">
              <a:rPr lang="en-US"/>
              <a:pPr/>
              <a:t>36</a:t>
            </a:fld>
            <a:endParaRPr lang="en-US"/>
          </a:p>
        </p:txBody>
      </p:sp>
      <p:sp>
        <p:nvSpPr>
          <p:cNvPr id="4925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25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925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EA55602-A14A-4EE9-A5AB-FF55DCC8C0F1}" type="slidenum">
              <a:rPr lang="en-US" sz="1200">
                <a:latin typeface="Calibri" pitchFamily="34" charset="0"/>
              </a:rPr>
              <a:pPr algn="r" eaLnBrk="1" hangingPunct="1"/>
              <a:t>36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911B3C-B0F5-47C5-8273-1C6BEBDC7612}" type="slidenum">
              <a:rPr lang="en-US"/>
              <a:pPr/>
              <a:t>37</a:t>
            </a:fld>
            <a:endParaRPr lang="en-US"/>
          </a:p>
        </p:txBody>
      </p:sp>
      <p:sp>
        <p:nvSpPr>
          <p:cNvPr id="4945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45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945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8F5C9DB-58FD-4CCC-A8F4-68420D84D10D}" type="slidenum">
              <a:rPr lang="en-US" sz="1200">
                <a:latin typeface="Calibri" pitchFamily="34" charset="0"/>
              </a:rPr>
              <a:pPr algn="r" eaLnBrk="1" hangingPunct="1"/>
              <a:t>37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D3A2CF-4E3D-44FC-BB20-06E9A05DF768}" type="slidenum">
              <a:rPr lang="en-US"/>
              <a:pPr/>
              <a:t>38</a:t>
            </a:fld>
            <a:endParaRPr lang="en-US"/>
          </a:p>
        </p:txBody>
      </p:sp>
      <p:sp>
        <p:nvSpPr>
          <p:cNvPr id="4966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66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966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3CB3A20-D30C-40AD-9DE1-2570ACB89BC6}" type="slidenum">
              <a:rPr lang="en-US" sz="1200">
                <a:latin typeface="Calibri" pitchFamily="34" charset="0"/>
              </a:rPr>
              <a:pPr algn="r" eaLnBrk="1" hangingPunct="1"/>
              <a:t>38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1E05EA-9C20-4F1E-969F-3BD71983E486}" type="slidenum">
              <a:rPr lang="en-US"/>
              <a:pPr/>
              <a:t>39</a:t>
            </a:fld>
            <a:endParaRPr lang="en-US"/>
          </a:p>
        </p:txBody>
      </p:sp>
      <p:sp>
        <p:nvSpPr>
          <p:cNvPr id="4986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86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986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2839F03-65E2-4897-A998-73E33FFFEDB9}" type="slidenum">
              <a:rPr lang="en-US" sz="1200">
                <a:latin typeface="Calibri" pitchFamily="34" charset="0"/>
              </a:rPr>
              <a:pPr algn="r" eaLnBrk="1" hangingPunct="1"/>
              <a:t>39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96F3B4-6012-4B55-A120-356B0F177982}" type="slidenum">
              <a:rPr lang="en-US"/>
              <a:pPr/>
              <a:t>40</a:t>
            </a:fld>
            <a:endParaRPr lang="en-US"/>
          </a:p>
        </p:txBody>
      </p:sp>
      <p:sp>
        <p:nvSpPr>
          <p:cNvPr id="5007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07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007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8A451DD-C076-4FD8-AF39-995EE4F48B58}" type="slidenum">
              <a:rPr lang="en-US" sz="1200">
                <a:latin typeface="Calibri" pitchFamily="34" charset="0"/>
              </a:rPr>
              <a:pPr algn="r" eaLnBrk="1" hangingPunct="1"/>
              <a:t>40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79B700-3E4A-4EED-9914-FC014AE8B661}" type="slidenum">
              <a:rPr lang="en-US"/>
              <a:pPr/>
              <a:t>5</a:t>
            </a:fld>
            <a:endParaRPr lang="en-US"/>
          </a:p>
        </p:txBody>
      </p:sp>
      <p:sp>
        <p:nvSpPr>
          <p:cNvPr id="4290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290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290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4087347-B511-4BA7-9706-1E6356DED378}" type="slidenum">
              <a:rPr lang="en-US" sz="1200">
                <a:latin typeface="Calibri" pitchFamily="34" charset="0"/>
              </a:rPr>
              <a:pPr algn="r" eaLnBrk="1" hangingPunct="1"/>
              <a:t>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FF9377-9222-4B86-B84F-B3F7D2B70A63}" type="slidenum">
              <a:rPr lang="en-US"/>
              <a:pPr/>
              <a:t>41</a:t>
            </a:fld>
            <a:endParaRPr lang="en-US"/>
          </a:p>
        </p:txBody>
      </p:sp>
      <p:sp>
        <p:nvSpPr>
          <p:cNvPr id="5027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27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027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A238A14-9F92-4892-863D-094A999AEE10}" type="slidenum">
              <a:rPr lang="en-US" sz="1200">
                <a:latin typeface="Calibri" pitchFamily="34" charset="0"/>
              </a:rPr>
              <a:pPr algn="r" eaLnBrk="1" hangingPunct="1"/>
              <a:t>41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941925-F63E-46D8-97A0-F667567F83FC}" type="slidenum">
              <a:rPr lang="en-US"/>
              <a:pPr/>
              <a:t>42</a:t>
            </a:fld>
            <a:endParaRPr lang="en-US"/>
          </a:p>
        </p:txBody>
      </p:sp>
      <p:sp>
        <p:nvSpPr>
          <p:cNvPr id="5048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48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048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91CC985-89F7-4B62-BE1F-33B0967BD47A}" type="slidenum">
              <a:rPr lang="en-US" sz="1200">
                <a:latin typeface="Calibri" pitchFamily="34" charset="0"/>
              </a:rPr>
              <a:pPr algn="r" eaLnBrk="1" hangingPunct="1"/>
              <a:t>42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2E9B61-9954-41DC-A224-61F6EF552A62}" type="slidenum">
              <a:rPr lang="en-US"/>
              <a:pPr/>
              <a:t>43</a:t>
            </a:fld>
            <a:endParaRPr lang="en-US"/>
          </a:p>
        </p:txBody>
      </p:sp>
      <p:sp>
        <p:nvSpPr>
          <p:cNvPr id="5068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68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068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6B48DD1-1505-4713-854C-8C5364E7C531}" type="slidenum">
              <a:rPr lang="en-US" sz="1200">
                <a:latin typeface="Calibri" pitchFamily="34" charset="0"/>
              </a:rPr>
              <a:pPr algn="r" eaLnBrk="1" hangingPunct="1"/>
              <a:t>43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2F4BEE-A0B4-414C-997B-3FF5B261F5AC}" type="slidenum">
              <a:rPr lang="en-US"/>
              <a:pPr/>
              <a:t>44</a:t>
            </a:fld>
            <a:endParaRPr lang="en-US"/>
          </a:p>
        </p:txBody>
      </p:sp>
      <p:sp>
        <p:nvSpPr>
          <p:cNvPr id="5089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89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089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FF7ADB2-9A50-4318-B484-B6FBEABA3384}" type="slidenum">
              <a:rPr lang="en-US" sz="1200">
                <a:latin typeface="Calibri" pitchFamily="34" charset="0"/>
              </a:rPr>
              <a:pPr algn="r" eaLnBrk="1" hangingPunct="1"/>
              <a:t>44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E842F3-2F9E-41D4-A31F-93372389B075}" type="slidenum">
              <a:rPr lang="en-US"/>
              <a:pPr/>
              <a:t>45</a:t>
            </a:fld>
            <a:endParaRPr lang="en-US"/>
          </a:p>
        </p:txBody>
      </p:sp>
      <p:sp>
        <p:nvSpPr>
          <p:cNvPr id="5109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09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109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D8C78E2-DB2A-4318-899E-AC604F6E7FB6}" type="slidenum">
              <a:rPr lang="en-US" sz="1200">
                <a:latin typeface="Calibri" pitchFamily="34" charset="0"/>
              </a:rPr>
              <a:pPr algn="r" eaLnBrk="1" hangingPunct="1"/>
              <a:t>45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62DA77-34C3-4FBC-94EF-FAD59F8A47D0}" type="slidenum">
              <a:rPr lang="en-US"/>
              <a:pPr/>
              <a:t>46</a:t>
            </a:fld>
            <a:endParaRPr lang="en-US"/>
          </a:p>
        </p:txBody>
      </p:sp>
      <p:sp>
        <p:nvSpPr>
          <p:cNvPr id="5130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30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130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A4CB107-A699-4453-80E0-B532E8598AEF}" type="slidenum">
              <a:rPr lang="en-US" sz="1200">
                <a:latin typeface="Calibri" pitchFamily="34" charset="0"/>
              </a:rPr>
              <a:pPr algn="r" eaLnBrk="1" hangingPunct="1"/>
              <a:t>46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08A58F-0D48-4126-BDB8-E8C4BBC3BDAF}" type="slidenum">
              <a:rPr lang="en-US"/>
              <a:pPr/>
              <a:t>47</a:t>
            </a:fld>
            <a:endParaRPr lang="en-US"/>
          </a:p>
        </p:txBody>
      </p:sp>
      <p:sp>
        <p:nvSpPr>
          <p:cNvPr id="5150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50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150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9753504-35AE-41B1-B206-518CDE18942C}" type="slidenum">
              <a:rPr lang="en-US" sz="1200">
                <a:latin typeface="Calibri" pitchFamily="34" charset="0"/>
              </a:rPr>
              <a:pPr algn="r" eaLnBrk="1" hangingPunct="1"/>
              <a:t>47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224E33-668C-4E73-9811-D070980CC10A}" type="slidenum">
              <a:rPr lang="en-US"/>
              <a:pPr/>
              <a:t>48</a:t>
            </a:fld>
            <a:endParaRPr lang="en-US"/>
          </a:p>
        </p:txBody>
      </p:sp>
      <p:sp>
        <p:nvSpPr>
          <p:cNvPr id="5171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71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171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F7A5850-1C6B-4F64-B319-812694EBFC8C}" type="slidenum">
              <a:rPr lang="en-US" sz="1200">
                <a:latin typeface="Calibri" pitchFamily="34" charset="0"/>
              </a:rPr>
              <a:pPr algn="r" eaLnBrk="1" hangingPunct="1"/>
              <a:t>48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A24685-04D1-4FDC-93A7-647DEB717253}" type="slidenum">
              <a:rPr lang="en-US"/>
              <a:pPr/>
              <a:t>49</a:t>
            </a:fld>
            <a:endParaRPr lang="en-US"/>
          </a:p>
        </p:txBody>
      </p:sp>
      <p:sp>
        <p:nvSpPr>
          <p:cNvPr id="5191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91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191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E5AEAED-3668-4F59-8751-A7FE6B6BE289}" type="slidenum">
              <a:rPr lang="en-US" sz="1200">
                <a:latin typeface="Calibri" pitchFamily="34" charset="0"/>
              </a:rPr>
              <a:pPr algn="r" eaLnBrk="1" hangingPunct="1"/>
              <a:t>49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B20ACC-B87D-410B-A92B-EF0369A558EE}" type="slidenum">
              <a:rPr lang="en-US"/>
              <a:pPr/>
              <a:t>50</a:t>
            </a:fld>
            <a:endParaRPr lang="en-US"/>
          </a:p>
        </p:txBody>
      </p:sp>
      <p:sp>
        <p:nvSpPr>
          <p:cNvPr id="5212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12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212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5E39FC0-4C6A-4903-B122-AA76759ECDD9}" type="slidenum">
              <a:rPr lang="en-US" sz="1200">
                <a:latin typeface="Calibri" pitchFamily="34" charset="0"/>
              </a:rPr>
              <a:pPr algn="r" eaLnBrk="1" hangingPunct="1"/>
              <a:t>50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186C4D-7FD2-4E56-A304-3DFA85A02B09}" type="slidenum">
              <a:rPr lang="en-US"/>
              <a:pPr/>
              <a:t>6</a:t>
            </a:fld>
            <a:endParaRPr lang="en-US"/>
          </a:p>
        </p:txBody>
      </p:sp>
      <p:sp>
        <p:nvSpPr>
          <p:cNvPr id="4311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11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311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4FBEADB-3AC3-496B-9E7F-1459583167E7}" type="slidenum">
              <a:rPr lang="en-US" sz="1200">
                <a:latin typeface="Calibri" pitchFamily="34" charset="0"/>
              </a:rPr>
              <a:pPr algn="r" eaLnBrk="1" hangingPunct="1"/>
              <a:t>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6F02DB-1914-423C-A563-28F15ABE7A3F}" type="slidenum">
              <a:rPr lang="en-US"/>
              <a:pPr/>
              <a:t>51</a:t>
            </a:fld>
            <a:endParaRPr lang="en-US"/>
          </a:p>
        </p:txBody>
      </p:sp>
      <p:sp>
        <p:nvSpPr>
          <p:cNvPr id="5232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32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232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0361F08-4A23-4BEC-871F-D52FCE94A49C}" type="slidenum">
              <a:rPr lang="en-US" sz="1200">
                <a:latin typeface="Calibri" pitchFamily="34" charset="0"/>
              </a:rPr>
              <a:pPr algn="r" eaLnBrk="1" hangingPunct="1"/>
              <a:t>51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2AEC28-6B7A-4794-9237-EC32FE87DA0C}" type="slidenum">
              <a:rPr lang="en-US"/>
              <a:pPr/>
              <a:t>52</a:t>
            </a:fld>
            <a:endParaRPr lang="en-US"/>
          </a:p>
        </p:txBody>
      </p:sp>
      <p:sp>
        <p:nvSpPr>
          <p:cNvPr id="5253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53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253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2E91FED-F618-490F-B8A6-3B88E81AF230}" type="slidenum">
              <a:rPr lang="en-US" sz="1200">
                <a:latin typeface="Calibri" pitchFamily="34" charset="0"/>
              </a:rPr>
              <a:pPr algn="r" eaLnBrk="1" hangingPunct="1"/>
              <a:t>52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E61866-E591-4283-A55F-7F20D3A90656}" type="slidenum">
              <a:rPr lang="en-US"/>
              <a:pPr/>
              <a:t>53</a:t>
            </a:fld>
            <a:endParaRPr lang="en-US"/>
          </a:p>
        </p:txBody>
      </p:sp>
      <p:sp>
        <p:nvSpPr>
          <p:cNvPr id="5273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73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273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5AD7C1C-308A-4354-BB37-C2AA2066AFC5}" type="slidenum">
              <a:rPr lang="en-US" sz="1200">
                <a:latin typeface="Calibri" pitchFamily="34" charset="0"/>
              </a:rPr>
              <a:pPr algn="r" eaLnBrk="1" hangingPunct="1"/>
              <a:t>53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EDEF17-1ED3-4279-9FE2-22D7937C3F29}" type="slidenum">
              <a:rPr lang="en-US"/>
              <a:pPr/>
              <a:t>54</a:t>
            </a:fld>
            <a:endParaRPr lang="en-US"/>
          </a:p>
        </p:txBody>
      </p:sp>
      <p:sp>
        <p:nvSpPr>
          <p:cNvPr id="5294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94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294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1875FA7-5493-47B8-A771-8BC374C9F7F8}" type="slidenum">
              <a:rPr lang="en-US" sz="1200">
                <a:latin typeface="Calibri" pitchFamily="34" charset="0"/>
              </a:rPr>
              <a:pPr algn="r" eaLnBrk="1" hangingPunct="1"/>
              <a:t>54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F88A11-2D2A-4510-B5F5-7D2AED19E527}" type="slidenum">
              <a:rPr lang="en-US"/>
              <a:pPr/>
              <a:t>55</a:t>
            </a:fld>
            <a:endParaRPr lang="en-US"/>
          </a:p>
        </p:txBody>
      </p:sp>
      <p:sp>
        <p:nvSpPr>
          <p:cNvPr id="5314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14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314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2D26B70-7F07-406E-B4DC-934642006ED0}" type="slidenum">
              <a:rPr lang="en-US" sz="1200">
                <a:latin typeface="Calibri" pitchFamily="34" charset="0"/>
              </a:rPr>
              <a:pPr algn="r" eaLnBrk="1" hangingPunct="1"/>
              <a:t>55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E526D7-7A34-4446-895B-C54E150E12FA}" type="slidenum">
              <a:rPr lang="en-US"/>
              <a:pPr/>
              <a:t>56</a:t>
            </a:fld>
            <a:endParaRPr lang="en-US"/>
          </a:p>
        </p:txBody>
      </p:sp>
      <p:sp>
        <p:nvSpPr>
          <p:cNvPr id="5335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35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335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1CDFC5C-24F0-4538-BF2F-2F670BE84C39}" type="slidenum">
              <a:rPr lang="en-US" sz="1200">
                <a:latin typeface="Calibri" pitchFamily="34" charset="0"/>
              </a:rPr>
              <a:pPr algn="r" eaLnBrk="1" hangingPunct="1"/>
              <a:t>56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258826-C17A-49E7-A5B8-8B597F8D07D4}" type="slidenum">
              <a:rPr lang="en-US"/>
              <a:pPr/>
              <a:t>57</a:t>
            </a:fld>
            <a:endParaRPr lang="en-US"/>
          </a:p>
        </p:txBody>
      </p:sp>
      <p:sp>
        <p:nvSpPr>
          <p:cNvPr id="5355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55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355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4680EAA-9D60-4E7F-809C-439C3DCB86B4}" type="slidenum">
              <a:rPr lang="en-US" sz="1200">
                <a:latin typeface="Calibri" pitchFamily="34" charset="0"/>
              </a:rPr>
              <a:pPr algn="r" eaLnBrk="1" hangingPunct="1"/>
              <a:t>57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A2D02B-D9BB-4E0D-BE2E-037E6B56D9A0}" type="slidenum">
              <a:rPr lang="en-US"/>
              <a:pPr/>
              <a:t>58</a:t>
            </a:fld>
            <a:endParaRPr lang="en-US"/>
          </a:p>
        </p:txBody>
      </p:sp>
      <p:sp>
        <p:nvSpPr>
          <p:cNvPr id="5376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76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376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4AF70E0-8497-404A-AC76-B16883043D03}" type="slidenum">
              <a:rPr lang="en-US" sz="1200">
                <a:latin typeface="Calibri" pitchFamily="34" charset="0"/>
              </a:rPr>
              <a:pPr algn="r" eaLnBrk="1" hangingPunct="1"/>
              <a:t>58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9DB795-805C-4E94-902E-F83B35344A72}" type="slidenum">
              <a:rPr lang="en-US"/>
              <a:pPr/>
              <a:t>59</a:t>
            </a:fld>
            <a:endParaRPr lang="en-US"/>
          </a:p>
        </p:txBody>
      </p:sp>
      <p:sp>
        <p:nvSpPr>
          <p:cNvPr id="5396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96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396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3D81132-C749-4CDE-9BD1-96B055DD2F8B}" type="slidenum">
              <a:rPr lang="en-US" sz="1200">
                <a:latin typeface="Calibri" pitchFamily="34" charset="0"/>
              </a:rPr>
              <a:pPr algn="r" eaLnBrk="1" hangingPunct="1"/>
              <a:t>59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D8EA0E-9869-44EC-AA76-58D54713967E}" type="slidenum">
              <a:rPr lang="en-US"/>
              <a:pPr/>
              <a:t>60</a:t>
            </a:fld>
            <a:endParaRPr lang="en-US"/>
          </a:p>
        </p:txBody>
      </p:sp>
      <p:sp>
        <p:nvSpPr>
          <p:cNvPr id="5416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17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417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68324E5-B09F-4A15-A2F6-6AF5F8F6C115}" type="slidenum">
              <a:rPr lang="en-US" sz="1200">
                <a:latin typeface="Calibri" pitchFamily="34" charset="0"/>
              </a:rPr>
              <a:pPr algn="r" eaLnBrk="1" hangingPunct="1"/>
              <a:t>60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EA8D69-0D19-4680-A18E-714B13D98B2B}" type="slidenum">
              <a:rPr lang="en-US"/>
              <a:pPr/>
              <a:t>7</a:t>
            </a:fld>
            <a:endParaRPr lang="en-US"/>
          </a:p>
        </p:txBody>
      </p:sp>
      <p:sp>
        <p:nvSpPr>
          <p:cNvPr id="4331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31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331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768DD37-265D-4640-8FDB-EA9571D0D444}" type="slidenum">
              <a:rPr lang="en-US" sz="1200">
                <a:latin typeface="Calibri" pitchFamily="34" charset="0"/>
              </a:rPr>
              <a:pPr algn="r" eaLnBrk="1" hangingPunct="1"/>
              <a:t>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50D4C7-BC2D-4D18-AEE6-70D465C730AF}" type="slidenum">
              <a:rPr lang="en-US"/>
              <a:pPr/>
              <a:t>61</a:t>
            </a:fld>
            <a:endParaRPr lang="en-US"/>
          </a:p>
        </p:txBody>
      </p:sp>
      <p:sp>
        <p:nvSpPr>
          <p:cNvPr id="5437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37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437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14FA316-C4E2-4313-9782-142BDB663529}" type="slidenum">
              <a:rPr lang="en-US" sz="1200">
                <a:latin typeface="Calibri" pitchFamily="34" charset="0"/>
              </a:rPr>
              <a:pPr algn="r" eaLnBrk="1" hangingPunct="1"/>
              <a:t>61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1A98DD-1B57-45D1-838A-C10DCF5DF74F}" type="slidenum">
              <a:rPr lang="en-US"/>
              <a:pPr/>
              <a:t>62</a:t>
            </a:fld>
            <a:endParaRPr lang="en-US"/>
          </a:p>
        </p:txBody>
      </p:sp>
      <p:sp>
        <p:nvSpPr>
          <p:cNvPr id="5457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57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457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A38A2E1-5378-4E31-B4EC-90A8E24F05CC}" type="slidenum">
              <a:rPr lang="en-US" sz="1200">
                <a:latin typeface="Calibri" pitchFamily="34" charset="0"/>
              </a:rPr>
              <a:pPr algn="r" eaLnBrk="1" hangingPunct="1"/>
              <a:t>62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8E3AAF-E051-4C81-82FD-92FA0AAC7CE5}" type="slidenum">
              <a:rPr lang="en-US"/>
              <a:pPr/>
              <a:t>63</a:t>
            </a:fld>
            <a:endParaRPr lang="en-US"/>
          </a:p>
        </p:txBody>
      </p:sp>
      <p:sp>
        <p:nvSpPr>
          <p:cNvPr id="5478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78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478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CB82654-52A2-4135-8A67-AF149609B8E2}" type="slidenum">
              <a:rPr lang="en-US" sz="1200">
                <a:latin typeface="Calibri" pitchFamily="34" charset="0"/>
              </a:rPr>
              <a:pPr algn="r" eaLnBrk="1" hangingPunct="1"/>
              <a:t>63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74E3BB-5B74-4F6F-81D5-D491AB86E21F}" type="slidenum">
              <a:rPr lang="en-US"/>
              <a:pPr/>
              <a:t>64</a:t>
            </a:fld>
            <a:endParaRPr lang="en-US"/>
          </a:p>
        </p:txBody>
      </p:sp>
      <p:sp>
        <p:nvSpPr>
          <p:cNvPr id="5498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98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498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FD44D91-7990-48DD-80AB-8C5BAC297E29}" type="slidenum">
              <a:rPr lang="en-US" sz="1200">
                <a:latin typeface="Calibri" pitchFamily="34" charset="0"/>
              </a:rPr>
              <a:pPr algn="r" eaLnBrk="1" hangingPunct="1"/>
              <a:t>64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0AC96A-5F16-47E4-AAB9-BDE360C06232}" type="slidenum">
              <a:rPr lang="en-US"/>
              <a:pPr/>
              <a:t>65</a:t>
            </a:fld>
            <a:endParaRPr lang="en-US"/>
          </a:p>
        </p:txBody>
      </p:sp>
      <p:sp>
        <p:nvSpPr>
          <p:cNvPr id="5519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19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519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252608D-B462-45D4-A266-2CB4F3E3BDB2}" type="slidenum">
              <a:rPr lang="en-US" sz="1200">
                <a:latin typeface="Calibri" pitchFamily="34" charset="0"/>
              </a:rPr>
              <a:pPr algn="r" eaLnBrk="1" hangingPunct="1"/>
              <a:t>65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B5CD78-06DA-40C2-A5E1-28CAC5E8BB5C}" type="slidenum">
              <a:rPr lang="en-US"/>
              <a:pPr/>
              <a:t>66</a:t>
            </a:fld>
            <a:endParaRPr lang="en-US"/>
          </a:p>
        </p:txBody>
      </p:sp>
      <p:sp>
        <p:nvSpPr>
          <p:cNvPr id="5539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39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539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C6C01D4-633A-42EE-9E4E-A0F6DCC6FCA2}" type="slidenum">
              <a:rPr lang="en-US" sz="1200">
                <a:latin typeface="Calibri" pitchFamily="34" charset="0"/>
              </a:rPr>
              <a:pPr algn="r" eaLnBrk="1" hangingPunct="1"/>
              <a:t>66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163BA0-61D2-42AF-A01E-106B5BA898E1}" type="slidenum">
              <a:rPr lang="en-US"/>
              <a:pPr/>
              <a:t>67</a:t>
            </a:fld>
            <a:endParaRPr lang="en-US"/>
          </a:p>
        </p:txBody>
      </p:sp>
      <p:sp>
        <p:nvSpPr>
          <p:cNvPr id="5560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60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560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2EEB962-16AD-4E75-A8EF-89F29C3FF4EA}" type="slidenum">
              <a:rPr lang="en-US" sz="1200">
                <a:latin typeface="Calibri" pitchFamily="34" charset="0"/>
              </a:rPr>
              <a:pPr algn="r" eaLnBrk="1" hangingPunct="1"/>
              <a:t>67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374F84-7F0D-4340-AD2F-442C056F0CFF}" type="slidenum">
              <a:rPr lang="en-US"/>
              <a:pPr/>
              <a:t>68</a:t>
            </a:fld>
            <a:endParaRPr lang="en-US"/>
          </a:p>
        </p:txBody>
      </p:sp>
      <p:sp>
        <p:nvSpPr>
          <p:cNvPr id="5580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80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580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08BD317-89FE-4F32-8B3B-A387EF7AE047}" type="slidenum">
              <a:rPr lang="en-US" sz="1200">
                <a:latin typeface="Calibri" pitchFamily="34" charset="0"/>
              </a:rPr>
              <a:pPr algn="r" eaLnBrk="1" hangingPunct="1"/>
              <a:t>68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4DC324-E953-4CE6-83A3-7987E4FB85E5}" type="slidenum">
              <a:rPr lang="en-US"/>
              <a:pPr/>
              <a:t>69</a:t>
            </a:fld>
            <a:endParaRPr lang="en-US"/>
          </a:p>
        </p:txBody>
      </p:sp>
      <p:sp>
        <p:nvSpPr>
          <p:cNvPr id="5601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01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601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3747B8A-59E2-4C35-BF43-DB22BB6152C9}" type="slidenum">
              <a:rPr lang="en-US" sz="1200">
                <a:latin typeface="Calibri" pitchFamily="34" charset="0"/>
              </a:rPr>
              <a:pPr algn="r" eaLnBrk="1" hangingPunct="1"/>
              <a:t>69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E111A0-231D-4369-B100-E77DF427C4E9}" type="slidenum">
              <a:rPr lang="en-US"/>
              <a:pPr/>
              <a:t>70</a:t>
            </a:fld>
            <a:endParaRPr lang="en-US"/>
          </a:p>
        </p:txBody>
      </p:sp>
      <p:sp>
        <p:nvSpPr>
          <p:cNvPr id="5621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21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621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A72B85F-7E6F-4179-A58B-ACFC976B93FD}" type="slidenum">
              <a:rPr lang="en-US" sz="1200">
                <a:latin typeface="Calibri" pitchFamily="34" charset="0"/>
              </a:rPr>
              <a:pPr algn="r" eaLnBrk="1" hangingPunct="1"/>
              <a:t>70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69D205-8BCA-40CD-8EDD-2C8BE5611747}" type="slidenum">
              <a:rPr lang="en-US"/>
              <a:pPr/>
              <a:t>8</a:t>
            </a:fld>
            <a:endParaRPr lang="en-US"/>
          </a:p>
        </p:txBody>
      </p:sp>
      <p:sp>
        <p:nvSpPr>
          <p:cNvPr id="4352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52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352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4577E6D-5764-487E-AE7A-E75D18DBCDBF}" type="slidenum">
              <a:rPr lang="en-US" sz="1200">
                <a:latin typeface="Calibri" pitchFamily="34" charset="0"/>
              </a:rPr>
              <a:pPr algn="r" eaLnBrk="1" hangingPunct="1"/>
              <a:t>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34299F-21DD-4293-8F0F-D1E2DBA66CC4}" type="slidenum">
              <a:rPr lang="en-US"/>
              <a:pPr/>
              <a:t>71</a:t>
            </a:fld>
            <a:endParaRPr lang="en-US"/>
          </a:p>
        </p:txBody>
      </p:sp>
      <p:sp>
        <p:nvSpPr>
          <p:cNvPr id="5642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42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642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94311CA-E982-4456-8091-F3899EEE9325}" type="slidenum">
              <a:rPr lang="en-US" sz="1200">
                <a:latin typeface="Calibri" pitchFamily="34" charset="0"/>
              </a:rPr>
              <a:pPr algn="r" eaLnBrk="1" hangingPunct="1"/>
              <a:t>71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906287-8402-4192-8E14-876052EEEA21}" type="slidenum">
              <a:rPr lang="en-US"/>
              <a:pPr/>
              <a:t>72</a:t>
            </a:fld>
            <a:endParaRPr lang="en-US"/>
          </a:p>
        </p:txBody>
      </p:sp>
      <p:sp>
        <p:nvSpPr>
          <p:cNvPr id="5662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62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662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0761A1C-34C7-4AE6-BECB-C77CEF131BE1}" type="slidenum">
              <a:rPr lang="en-US" sz="1200">
                <a:latin typeface="Calibri" pitchFamily="34" charset="0"/>
              </a:rPr>
              <a:pPr algn="r" eaLnBrk="1" hangingPunct="1"/>
              <a:t>72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520A16-CDE9-4C16-881B-2E16D8AF3E7D}" type="slidenum">
              <a:rPr lang="en-US"/>
              <a:pPr/>
              <a:t>73</a:t>
            </a:fld>
            <a:endParaRPr lang="en-US"/>
          </a:p>
        </p:txBody>
      </p:sp>
      <p:sp>
        <p:nvSpPr>
          <p:cNvPr id="5683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83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683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C3FB949-D3A5-43AD-85E8-CEAFDBFF32F2}" type="slidenum">
              <a:rPr lang="en-US" sz="1200">
                <a:latin typeface="Calibri" pitchFamily="34" charset="0"/>
              </a:rPr>
              <a:pPr algn="r" eaLnBrk="1" hangingPunct="1"/>
              <a:t>73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4E922B-4394-42BA-A9DC-3A8B7DDE1038}" type="slidenum">
              <a:rPr lang="en-US"/>
              <a:pPr/>
              <a:t>74</a:t>
            </a:fld>
            <a:endParaRPr lang="en-US"/>
          </a:p>
        </p:txBody>
      </p:sp>
      <p:sp>
        <p:nvSpPr>
          <p:cNvPr id="5703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03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703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BAD9BD5-14F3-4639-A9D7-B1751827C89D}" type="slidenum">
              <a:rPr lang="en-US" sz="1200">
                <a:latin typeface="Calibri" pitchFamily="34" charset="0"/>
              </a:rPr>
              <a:pPr algn="r" eaLnBrk="1" hangingPunct="1"/>
              <a:t>74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723FF4-7071-404E-9230-1B37F5BE01B1}" type="slidenum">
              <a:rPr lang="en-US"/>
              <a:pPr/>
              <a:t>75</a:t>
            </a:fld>
            <a:endParaRPr lang="en-US"/>
          </a:p>
        </p:txBody>
      </p:sp>
      <p:sp>
        <p:nvSpPr>
          <p:cNvPr id="5724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24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724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1483484-4A89-4250-BEA9-A536B34249DA}" type="slidenum">
              <a:rPr lang="en-US" sz="1200">
                <a:latin typeface="Calibri" pitchFamily="34" charset="0"/>
              </a:rPr>
              <a:pPr algn="r" eaLnBrk="1" hangingPunct="1"/>
              <a:t>75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66F7DE-0A33-479A-87B8-C4455018D5A8}" type="slidenum">
              <a:rPr lang="en-US"/>
              <a:pPr/>
              <a:t>76</a:t>
            </a:fld>
            <a:endParaRPr lang="en-US"/>
          </a:p>
        </p:txBody>
      </p:sp>
      <p:sp>
        <p:nvSpPr>
          <p:cNvPr id="5744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44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744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8FF5EF4-2BEE-45AC-A422-68C9726EE9A7}" type="slidenum">
              <a:rPr lang="en-US" sz="1200">
                <a:latin typeface="Calibri" pitchFamily="34" charset="0"/>
              </a:rPr>
              <a:pPr algn="r" eaLnBrk="1" hangingPunct="1"/>
              <a:t>76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CAD1F0-4A72-459E-92D8-FDCF66A6F58E}" type="slidenum">
              <a:rPr lang="en-US"/>
              <a:pPr/>
              <a:t>77</a:t>
            </a:fld>
            <a:endParaRPr lang="en-US"/>
          </a:p>
        </p:txBody>
      </p:sp>
      <p:sp>
        <p:nvSpPr>
          <p:cNvPr id="5765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65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765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7D45D18-548B-40DE-AFAB-F14FDD37A6F8}" type="slidenum">
              <a:rPr lang="en-US" sz="1200">
                <a:latin typeface="Calibri" pitchFamily="34" charset="0"/>
              </a:rPr>
              <a:pPr algn="r" eaLnBrk="1" hangingPunct="1"/>
              <a:t>77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30BDA3-3A05-408B-829E-80A51EE0AB99}" type="slidenum">
              <a:rPr lang="en-US"/>
              <a:pPr/>
              <a:t>78</a:t>
            </a:fld>
            <a:endParaRPr lang="en-US"/>
          </a:p>
        </p:txBody>
      </p:sp>
      <p:sp>
        <p:nvSpPr>
          <p:cNvPr id="5785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85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785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8B179AC-7788-4F48-802D-A6D815D49604}" type="slidenum">
              <a:rPr lang="en-US" sz="1200">
                <a:latin typeface="Calibri" pitchFamily="34" charset="0"/>
              </a:rPr>
              <a:pPr algn="r" eaLnBrk="1" hangingPunct="1"/>
              <a:t>78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34B8F3-7175-4796-A2F0-E5D39BF0E308}" type="slidenum">
              <a:rPr lang="en-US"/>
              <a:pPr/>
              <a:t>79</a:t>
            </a:fld>
            <a:endParaRPr lang="en-US"/>
          </a:p>
        </p:txBody>
      </p:sp>
      <p:sp>
        <p:nvSpPr>
          <p:cNvPr id="5806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06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806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2B4448E-4A86-4E5A-9EBF-44228BEFF4B6}" type="slidenum">
              <a:rPr lang="en-US" sz="1200">
                <a:latin typeface="Calibri" pitchFamily="34" charset="0"/>
              </a:rPr>
              <a:pPr algn="r" eaLnBrk="1" hangingPunct="1"/>
              <a:t>79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2CBB4F-D752-4633-B83F-155DBB1CC104}" type="slidenum">
              <a:rPr lang="en-US"/>
              <a:pPr/>
              <a:t>80</a:t>
            </a:fld>
            <a:endParaRPr lang="en-US"/>
          </a:p>
        </p:txBody>
      </p:sp>
      <p:sp>
        <p:nvSpPr>
          <p:cNvPr id="5826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26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826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BD8DD5D-9215-4CC5-B1AB-57D406E59C0C}" type="slidenum">
              <a:rPr lang="en-US" sz="1200">
                <a:latin typeface="Calibri" pitchFamily="34" charset="0"/>
              </a:rPr>
              <a:pPr algn="r" eaLnBrk="1" hangingPunct="1"/>
              <a:t>80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C0E8F7-390B-4B90-861D-3421B1B72DDF}" type="slidenum">
              <a:rPr lang="en-US"/>
              <a:pPr/>
              <a:t>9</a:t>
            </a:fld>
            <a:endParaRPr lang="en-US"/>
          </a:p>
        </p:txBody>
      </p:sp>
      <p:sp>
        <p:nvSpPr>
          <p:cNvPr id="4372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72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372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3CDC2FA-B7B9-4133-BB19-4FBD4D71AC70}" type="slidenum">
              <a:rPr lang="en-US" sz="1200">
                <a:latin typeface="Calibri" pitchFamily="34" charset="0"/>
              </a:rPr>
              <a:pPr algn="r" eaLnBrk="1" hangingPunct="1"/>
              <a:t>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2E961E-1293-4CEA-8D18-17B50DFBD332}" type="slidenum">
              <a:rPr lang="en-US"/>
              <a:pPr/>
              <a:t>81</a:t>
            </a:fld>
            <a:endParaRPr lang="en-US"/>
          </a:p>
        </p:txBody>
      </p:sp>
      <p:sp>
        <p:nvSpPr>
          <p:cNvPr id="5847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47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847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DD74AC9-E4F0-4607-8888-1011A23E5FBF}" type="slidenum">
              <a:rPr lang="en-US" sz="1200">
                <a:latin typeface="Calibri" pitchFamily="34" charset="0"/>
              </a:rPr>
              <a:pPr algn="r" eaLnBrk="1" hangingPunct="1"/>
              <a:t>81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A61B78-BE4D-42F4-AD38-D9E278239CBF}" type="slidenum">
              <a:rPr lang="en-US"/>
              <a:pPr/>
              <a:t>82</a:t>
            </a:fld>
            <a:endParaRPr lang="en-US"/>
          </a:p>
        </p:txBody>
      </p:sp>
      <p:sp>
        <p:nvSpPr>
          <p:cNvPr id="5867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67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867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D0DFCC0-EFFF-427D-A1F2-C3A3F9BF665E}" type="slidenum">
              <a:rPr lang="en-US" sz="1200">
                <a:latin typeface="Calibri" pitchFamily="34" charset="0"/>
              </a:rPr>
              <a:pPr algn="r" eaLnBrk="1" hangingPunct="1"/>
              <a:t>82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80B426-A488-4E61-ABC4-0E991CD74BAC}" type="slidenum">
              <a:rPr lang="en-US"/>
              <a:pPr/>
              <a:t>83</a:t>
            </a:fld>
            <a:endParaRPr lang="en-US"/>
          </a:p>
        </p:txBody>
      </p:sp>
      <p:sp>
        <p:nvSpPr>
          <p:cNvPr id="5888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88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888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A73BF6A-5B0E-489D-8C7E-5435E90560F7}" type="slidenum">
              <a:rPr lang="en-US" sz="1200">
                <a:latin typeface="Calibri" pitchFamily="34" charset="0"/>
              </a:rPr>
              <a:pPr algn="r" eaLnBrk="1" hangingPunct="1"/>
              <a:t>83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769508-21B8-4818-83E2-5351AA17D6F6}" type="slidenum">
              <a:rPr lang="en-US"/>
              <a:pPr/>
              <a:t>84</a:t>
            </a:fld>
            <a:endParaRPr lang="en-US"/>
          </a:p>
        </p:txBody>
      </p:sp>
      <p:sp>
        <p:nvSpPr>
          <p:cNvPr id="5908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08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908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9C2D7DD-BBA8-4AB5-AA11-44E47DD8C78E}" type="slidenum">
              <a:rPr lang="en-US" sz="1200">
                <a:latin typeface="Calibri" pitchFamily="34" charset="0"/>
              </a:rPr>
              <a:pPr algn="r" eaLnBrk="1" hangingPunct="1"/>
              <a:t>84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D265F7-06CC-48AC-94F3-2AA11DC6DA7F}" type="slidenum">
              <a:rPr lang="en-US"/>
              <a:pPr/>
              <a:t>85</a:t>
            </a:fld>
            <a:endParaRPr lang="en-US"/>
          </a:p>
        </p:txBody>
      </p:sp>
      <p:sp>
        <p:nvSpPr>
          <p:cNvPr id="5928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29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929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0CD34A6-FBFF-45AC-926B-B8DD6C9637C1}" type="slidenum">
              <a:rPr lang="en-US" sz="1200">
                <a:latin typeface="Calibri" pitchFamily="34" charset="0"/>
              </a:rPr>
              <a:pPr algn="r" eaLnBrk="1" hangingPunct="1"/>
              <a:t>85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B7821C-C94E-4BDB-803F-3229DDAC3E58}" type="slidenum">
              <a:rPr lang="en-US"/>
              <a:pPr/>
              <a:t>86</a:t>
            </a:fld>
            <a:endParaRPr lang="en-US"/>
          </a:p>
        </p:txBody>
      </p:sp>
      <p:sp>
        <p:nvSpPr>
          <p:cNvPr id="5949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49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949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E60C287-92D1-40E0-BD14-86E5F556D666}" type="slidenum">
              <a:rPr lang="en-US" sz="1200">
                <a:latin typeface="Calibri" pitchFamily="34" charset="0"/>
              </a:rPr>
              <a:pPr algn="r" eaLnBrk="1" hangingPunct="1"/>
              <a:t>86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120646-71CE-4C49-8DD5-BF12A355E893}" type="slidenum">
              <a:rPr lang="en-US"/>
              <a:pPr/>
              <a:t>87</a:t>
            </a:fld>
            <a:endParaRPr lang="en-US"/>
          </a:p>
        </p:txBody>
      </p:sp>
      <p:sp>
        <p:nvSpPr>
          <p:cNvPr id="5969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69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969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97395C5-361B-4B55-83F5-7ABB6FCA4401}" type="slidenum">
              <a:rPr lang="en-US" sz="1200">
                <a:latin typeface="Calibri" pitchFamily="34" charset="0"/>
              </a:rPr>
              <a:pPr algn="r" eaLnBrk="1" hangingPunct="1"/>
              <a:t>87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8E8538-5E1B-45C3-BBF9-E905BA4C6C52}" type="slidenum">
              <a:rPr lang="en-US"/>
              <a:pPr/>
              <a:t>88</a:t>
            </a:fld>
            <a:endParaRPr lang="en-US"/>
          </a:p>
        </p:txBody>
      </p:sp>
      <p:sp>
        <p:nvSpPr>
          <p:cNvPr id="5990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90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5990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A0614EF-9BEB-4E80-BA58-6EE8A7E7B334}" type="slidenum">
              <a:rPr lang="en-US" sz="1200">
                <a:latin typeface="Calibri" pitchFamily="34" charset="0"/>
              </a:rPr>
              <a:pPr algn="r" eaLnBrk="1" hangingPunct="1"/>
              <a:t>88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44C4C2-6FA0-4F31-AE6F-3BC10B6BF841}" type="slidenum">
              <a:rPr lang="en-US"/>
              <a:pPr/>
              <a:t>89</a:t>
            </a:fld>
            <a:endParaRPr lang="en-US"/>
          </a:p>
        </p:txBody>
      </p:sp>
      <p:sp>
        <p:nvSpPr>
          <p:cNvPr id="6010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10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010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305105A-40DF-40D4-B22C-C6CF1FD676FE}" type="slidenum">
              <a:rPr lang="en-US" sz="1200">
                <a:latin typeface="Calibri" pitchFamily="34" charset="0"/>
              </a:rPr>
              <a:pPr algn="r" eaLnBrk="1" hangingPunct="1"/>
              <a:t>89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16FF1E-A58D-4486-A2D8-2F50B941A136}" type="slidenum">
              <a:rPr lang="en-US"/>
              <a:pPr/>
              <a:t>90</a:t>
            </a:fld>
            <a:endParaRPr lang="en-US"/>
          </a:p>
        </p:txBody>
      </p:sp>
      <p:sp>
        <p:nvSpPr>
          <p:cNvPr id="6031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31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031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EECC5AC-36F9-4105-834D-551E48CC1D20}" type="slidenum">
              <a:rPr lang="en-US" sz="1200">
                <a:latin typeface="Calibri" pitchFamily="34" charset="0"/>
              </a:rPr>
              <a:pPr algn="r" eaLnBrk="1" hangingPunct="1"/>
              <a:t>90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33061C-1426-45AA-869A-0D337512945E}" type="slidenum">
              <a:rPr lang="en-US"/>
              <a:pPr/>
              <a:t>10</a:t>
            </a:fld>
            <a:endParaRPr lang="en-US"/>
          </a:p>
        </p:txBody>
      </p:sp>
      <p:sp>
        <p:nvSpPr>
          <p:cNvPr id="4392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93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393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366DFA5-73C9-43A6-A2F8-F7FF7C1EDBB5}" type="slidenum">
              <a:rPr lang="en-US" sz="1200">
                <a:latin typeface="Calibri" pitchFamily="34" charset="0"/>
              </a:rPr>
              <a:pPr algn="r" eaLnBrk="1" hangingPunct="1"/>
              <a:t>10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9ECE8B-3979-4352-8B0D-7546D5D2B27A}" type="slidenum">
              <a:rPr lang="en-US"/>
              <a:pPr/>
              <a:t>91</a:t>
            </a:fld>
            <a:endParaRPr lang="en-US"/>
          </a:p>
        </p:txBody>
      </p:sp>
      <p:sp>
        <p:nvSpPr>
          <p:cNvPr id="6051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51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051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897D526-8B13-409D-AEBD-7C9A872F1B11}" type="slidenum">
              <a:rPr lang="en-US" sz="1200">
                <a:latin typeface="Calibri" pitchFamily="34" charset="0"/>
              </a:rPr>
              <a:pPr algn="r" eaLnBrk="1" hangingPunct="1"/>
              <a:t>91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422832-17E9-4A85-83E5-D281268E9C4C}" type="slidenum">
              <a:rPr lang="en-US"/>
              <a:pPr/>
              <a:t>92</a:t>
            </a:fld>
            <a:endParaRPr lang="en-US"/>
          </a:p>
        </p:txBody>
      </p:sp>
      <p:sp>
        <p:nvSpPr>
          <p:cNvPr id="6072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72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072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D509D10-12B9-4D92-BCFA-CA0BD3218657}" type="slidenum">
              <a:rPr lang="en-US" sz="1200">
                <a:latin typeface="Calibri" pitchFamily="34" charset="0"/>
              </a:rPr>
              <a:pPr algn="r" eaLnBrk="1" hangingPunct="1"/>
              <a:t>92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0D7FE6-98C4-423F-A929-0B69ECE2447C}" type="slidenum">
              <a:rPr lang="en-US"/>
              <a:pPr/>
              <a:t>93</a:t>
            </a:fld>
            <a:endParaRPr lang="en-US"/>
          </a:p>
        </p:txBody>
      </p:sp>
      <p:sp>
        <p:nvSpPr>
          <p:cNvPr id="6092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92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092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F055246-399D-4FCB-881F-E97EC096FDB8}" type="slidenum">
              <a:rPr lang="en-US" sz="1200">
                <a:latin typeface="Calibri" pitchFamily="34" charset="0"/>
              </a:rPr>
              <a:pPr algn="r" eaLnBrk="1" hangingPunct="1"/>
              <a:t>93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0E009E-5B16-4835-AB49-A8CD7DBB7E36}" type="slidenum">
              <a:rPr lang="en-US"/>
              <a:pPr/>
              <a:t>94</a:t>
            </a:fld>
            <a:endParaRPr lang="en-US"/>
          </a:p>
        </p:txBody>
      </p:sp>
      <p:sp>
        <p:nvSpPr>
          <p:cNvPr id="6113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13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113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16EEDE5-D7D6-4960-874F-7644D68A6571}" type="slidenum">
              <a:rPr lang="en-US" sz="1200">
                <a:latin typeface="Calibri" pitchFamily="34" charset="0"/>
              </a:rPr>
              <a:pPr algn="r" eaLnBrk="1" hangingPunct="1"/>
              <a:t>94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D5FBF3-A5A3-4717-8FAA-39D7B84FE3C4}" type="slidenum">
              <a:rPr lang="en-US"/>
              <a:pPr/>
              <a:t>95</a:t>
            </a:fld>
            <a:endParaRPr lang="en-US"/>
          </a:p>
        </p:txBody>
      </p:sp>
      <p:sp>
        <p:nvSpPr>
          <p:cNvPr id="6133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33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133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EBEF684-3200-4DB8-B2ED-91CC8561F8ED}" type="slidenum">
              <a:rPr lang="en-US" sz="1200">
                <a:latin typeface="Calibri" pitchFamily="34" charset="0"/>
              </a:rPr>
              <a:pPr algn="r" eaLnBrk="1" hangingPunct="1"/>
              <a:t>95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7F4B77-DF69-4DE0-B52A-7DD9F2B5ED3A}" type="slidenum">
              <a:rPr lang="en-US"/>
              <a:pPr/>
              <a:t>96</a:t>
            </a:fld>
            <a:endParaRPr lang="en-US"/>
          </a:p>
        </p:txBody>
      </p:sp>
      <p:sp>
        <p:nvSpPr>
          <p:cNvPr id="6154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54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154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641AB98-23B3-4576-B80D-809E664A0F8B}" type="slidenum">
              <a:rPr lang="en-US" sz="1200">
                <a:latin typeface="Calibri" pitchFamily="34" charset="0"/>
              </a:rPr>
              <a:pPr algn="r" eaLnBrk="1" hangingPunct="1"/>
              <a:t>96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03148A-FE37-4AF8-A846-24C60CBEF978}" type="slidenum">
              <a:rPr lang="en-US"/>
              <a:pPr/>
              <a:t>97</a:t>
            </a:fld>
            <a:endParaRPr lang="en-US"/>
          </a:p>
        </p:txBody>
      </p:sp>
      <p:sp>
        <p:nvSpPr>
          <p:cNvPr id="6174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74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174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4754306-F03A-455E-A420-8B6B393A609F}" type="slidenum">
              <a:rPr lang="en-US" sz="1200">
                <a:latin typeface="Calibri" pitchFamily="34" charset="0"/>
              </a:rPr>
              <a:pPr algn="r" eaLnBrk="1" hangingPunct="1"/>
              <a:t>97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5B8481-A0CC-4712-A786-2899BE1E693D}" type="slidenum">
              <a:rPr lang="en-US"/>
              <a:pPr/>
              <a:t>98</a:t>
            </a:fld>
            <a:endParaRPr lang="en-US"/>
          </a:p>
        </p:txBody>
      </p:sp>
      <p:sp>
        <p:nvSpPr>
          <p:cNvPr id="6195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95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195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1DE49EF-50A9-4E25-99C4-3D11F99BB13D}" type="slidenum">
              <a:rPr lang="en-US" sz="1200">
                <a:latin typeface="Calibri" pitchFamily="34" charset="0"/>
              </a:rPr>
              <a:pPr algn="r" eaLnBrk="1" hangingPunct="1"/>
              <a:t>98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3DF9BF-9B5F-49D4-8A2D-0952724716C1}" type="slidenum">
              <a:rPr lang="en-US"/>
              <a:pPr/>
              <a:t>99</a:t>
            </a:fld>
            <a:endParaRPr lang="en-US"/>
          </a:p>
        </p:txBody>
      </p:sp>
      <p:sp>
        <p:nvSpPr>
          <p:cNvPr id="6215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15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215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77A5721-5480-487A-B044-338FA357F964}" type="slidenum">
              <a:rPr lang="en-US" sz="1200">
                <a:latin typeface="Calibri" pitchFamily="34" charset="0"/>
              </a:rPr>
              <a:pPr algn="r" eaLnBrk="1" hangingPunct="1"/>
              <a:t>99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D809A4-FF26-489D-9217-327F5A4E0CF6}" type="slidenum">
              <a:rPr lang="en-US"/>
              <a:pPr/>
              <a:t>100</a:t>
            </a:fld>
            <a:endParaRPr lang="en-US"/>
          </a:p>
        </p:txBody>
      </p:sp>
      <p:sp>
        <p:nvSpPr>
          <p:cNvPr id="6236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36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236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5524C33-0F71-4483-899A-77DD5F0A837A}" type="slidenum">
              <a:rPr lang="en-US" sz="1200">
                <a:latin typeface="Calibri" pitchFamily="34" charset="0"/>
              </a:rPr>
              <a:pPr algn="r" eaLnBrk="1" hangingPunct="1"/>
              <a:t>100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F4EF-7A15-4E4D-82A2-88C5560BE09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3C290-A228-4C1F-8453-54819BAB9E3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D275B-3ADD-4790-A8B6-AE9F99E182D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1B4F8-B5C7-4CEA-AE30-033D49308E2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A6EFA-AB22-4447-BD43-C037B8C443A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9A914-CB80-4B44-80E9-53123027322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A73D2-5884-4B2F-9D98-AEA314E7EBE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E1257-71A6-425A-A8B4-5AABCF4E808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883D6-2E21-498E-A591-4178838EB5A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FC13B-2B35-44F9-89C5-9ACAFC926C6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E5E35-91B8-467B-850C-C6251970D78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19354-AC61-445B-B0F8-5A1FB4D5A25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FFB7-3B88-46C4-BE52-E50E878A335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6DDCF-90A5-47F7-A13E-4A24DBCEEA8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EDB7C-BAAF-41E3-B9E7-D8270D6EF75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A3056-B1C0-40CA-9171-D8AE99248E8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EBB6F-CAD1-4945-A02C-A5F950A0518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B1C69-9E37-44BE-AC76-EC37A20A9D8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CAA5A-FD02-4177-B612-882825F823D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72BDE-61AC-4BC9-BD8E-52032ECC170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F4B1F-7899-4946-AEDF-B85ABED3820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25018-6CA1-4703-93FE-E124ED22892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AF338-C449-4C95-A4AE-AA49A9F2D68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D9752-875B-4DE1-943B-EBD7AF01C97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4D226-2173-45F8-B699-A6C9512DB88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8BB2F-D76A-4760-BA7F-806411847E9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43113-758C-4E88-AF29-8CA5CA90D216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4BC88-D6FE-452F-8E1A-3893986608D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2EFF70-507F-4AAE-A70A-17B1B12A50D9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254FA-B0EB-426D-9E65-5BA9F2554FD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3C5115-7E3C-4E12-82DF-62FE4235E5FA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64787-A548-46E2-9BE7-F423DEA669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928CF6-5496-4487-8B5B-5C084B5AD43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EF36A-977B-46B7-9390-E89D073A0A5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9A25E3-BE4D-4E0D-8125-7A164B9E5266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215F6-2C1A-4419-9611-D779FA3933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F84515-60BA-42DA-A610-B14919EB2A58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88351-B958-4468-8A3B-B7C4A86041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62ADAE-66A6-435A-BEA0-8E843BD7D98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8B2283-AC2D-488F-84B2-9030EF2943A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3113-758C-4E88-AF29-8CA5CA90D216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BC88-D6FE-452F-8E1A-3893986608D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015ACA-FD8A-4D3A-ADF6-C26DA698A895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167A8-7E5B-4734-B809-FC34C6A750D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DAF4EF-7A15-4E4D-82A2-88C5560BE09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3C290-A228-4C1F-8453-54819BAB9E3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3FFFB7-3B88-46C4-BE52-E50E878A335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6DDCF-90A5-47F7-A13E-4A24DBCEEA8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43113-758C-4E88-AF29-8CA5CA90D216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4BC88-D6FE-452F-8E1A-3893986608D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2EFF70-507F-4AAE-A70A-17B1B12A50D9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254FA-B0EB-426D-9E65-5BA9F2554FD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3C5115-7E3C-4E12-82DF-62FE4235E5FA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64787-A548-46E2-9BE7-F423DEA669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928CF6-5496-4487-8B5B-5C084B5AD43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EF36A-977B-46B7-9390-E89D073A0A5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9A25E3-BE4D-4E0D-8125-7A164B9E5266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215F6-2C1A-4419-9611-D779FA3933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F84515-60BA-42DA-A610-B14919EB2A58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088351-B958-4468-8A3B-B7C4A86041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EFF70-507F-4AAE-A70A-17B1B12A50D9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254FA-B0EB-426D-9E65-5BA9F2554FD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62ADAE-66A6-435A-BEA0-8E843BD7D98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8B2283-AC2D-488F-84B2-9030EF2943A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015ACA-FD8A-4D3A-ADF6-C26DA698A895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167A8-7E5B-4734-B809-FC34C6A750D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DAF4EF-7A15-4E4D-82A2-88C5560BE09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3C290-A228-4C1F-8453-54819BAB9E3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3FFFB7-3B88-46C4-BE52-E50E878A335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6DDCF-90A5-47F7-A13E-4A24DBCEEA8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22132-BD40-4C6B-9C27-2FF647686E3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0E3687-4530-49DA-ABFB-9224972BBE1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47C4A-791B-4C36-A3E3-A216ACF2743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1AF7D-E2A2-44C0-9ACC-26229491A0E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06835-1CDC-4375-9BFA-3FCA316A2C2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49613-3365-4500-9774-1673531F96E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C5115-7E3C-4E12-82DF-62FE4235E5FA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64787-A548-46E2-9BE7-F423DEA669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129DB-1835-44DE-9D5D-48FC63B013F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F9900-B731-4FC8-B8E6-EA5F70CAE1B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EEE6A-E6D9-4D1A-83EF-AD4A12E4941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85A58-7583-4DFD-BD1E-7F298609FBE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5B1CA-6153-4722-917F-64FFF4C1100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E3CAA-3687-4A81-A45F-2D6875F5C24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3E4BD-5A44-42AF-90EB-5549AABB1C3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6AE9A-D595-493B-A478-FE6AB66C1E3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FDF83-54A9-4DEE-8398-554F0EDE51F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2D82A-9E42-4E0A-AB43-DE36D9069FD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28CF6-5496-4487-8B5B-5C084B5AD43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EF36A-977B-46B7-9390-E89D073A0A5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6D8E3-E31A-4E1E-8B52-504948418D0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B7196-E566-453D-A259-488339E7804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C9919-1FF8-409B-BC47-245B354F09E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4199C-25D9-4A6E-9B2B-46F4FF1DDA3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1C23D-3F8E-4598-A2F0-E39A8F22109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D1340-43A1-4206-A614-35AE35FAFA1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60631-D73C-4F13-BCA6-D57F3B65631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F8EE0-716B-46C9-9FF9-5ED23D242B1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88FFD-E103-411F-A600-573E0E7181B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F78CB-B040-4B37-8DCE-5E10138FF06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A25E3-BE4D-4E0D-8125-7A164B9E5266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215F6-2C1A-4419-9611-D779FA39336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36500-A97F-4863-ACD9-8131B78C13B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25DEE5-5C03-44C3-9D8C-8BB4A281F0D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0E18B-DDDA-460A-A3A8-6456943E0AB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C21BA-F79D-4894-9FD1-74D934A72CB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97A71-42B8-4013-9002-30FA7147708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ED2CD4-1091-4F84-87F7-0652332F606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01BAA-701C-4A2B-91DC-42F5F50110D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C0C48-B0DC-4D60-92E4-BEFF55E2F15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79913-3C5C-4F17-B379-1C21AA2015D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D0E3B-B055-4FD2-80EC-DE49884CFE7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84515-60BA-42DA-A610-B14919EB2A58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88351-B958-4468-8A3B-B7C4A86041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BC822-692A-4F0C-81BF-8A92232E55F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221EFE-41BD-40D8-AFA1-6CDB5178120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FE574-D354-4263-B304-DCDE0E94B54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1DD1A5-F657-47F5-9DD5-8AB21DA48BD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1D465-A23A-41B0-A50D-25E5C8B2A46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A2056-FDC2-4E41-A7B3-7E572F5100C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AF52F-7942-4877-A323-EBC3D464AC1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066E2-A08D-4FD9-8F8D-46818752925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0ADB6-8731-40D5-8DBB-002F43C7781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44A76-1C29-4D59-BC8C-0491EE78B27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ADAE-66A6-435A-BEA0-8E843BD7D98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B2283-AC2D-488F-84B2-9030EF2943A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DEB3E-B3BD-4F4A-B577-F1B40C39B13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CE931-CABA-4AFA-8084-8DCAE712121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6E09E-D37E-4ECD-8688-CD487FF7438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0962A-9E08-4D6C-8A54-4587667B127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804B1-28A4-429D-9F25-0C77D4F59EB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1762F4-D949-44BC-B9DB-C5795FB5730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934DA-046E-4123-8E85-1E24E6BE0D1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7BAB4-9352-4FF0-9217-15A535BAE35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34D57-3960-483A-AA60-B6CE64EA0DB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DCE4B-A97A-4FA8-9959-3FEBA13E40F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5ACA-FD8A-4D3A-ADF6-C26DA698A895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67A8-7E5B-4734-B809-FC34C6A750D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3C2D3-9AC1-4A65-81AA-08E599448B7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5866E-B651-44FA-B3EB-1426DF74866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A338B-44AC-4B2C-BF6F-559C83EE279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CAE58-D212-4FE9-A15D-165EFD45B46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7D34A-7141-4F90-ACEB-A4B147307CC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79DDE-6D52-494D-B8D1-5EC38A213BD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1A535-E03B-432E-B106-90F40B7AC87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FF13D-3AB1-4029-86D9-107B3C1DD6C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1E32C-9821-40B1-8D2B-D403E053080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58E3E-50A5-48F1-82EF-A70B4D51640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F9B4A-ECA7-4275-9EFC-5A740650C90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0C179-4DFE-460B-982C-8DEBA9EC6B5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732AC4-9D65-4B08-BA50-8BB24ED2056B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905AB4-A877-4D5B-9DA2-CB2BBA19A747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95F9B4A-ECA7-4275-9EFC-5A740650C90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00C179-4DFE-460B-982C-8DEBA9EC6B5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95F9B4A-ECA7-4275-9EFC-5A740650C90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00C179-4DFE-460B-982C-8DEBA9EC6B5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A5C973-FA27-40E7-BFE7-7FC91B7AF405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C50AA23-7196-48D8-B763-8159339719EC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A7033F-990A-44A4-883B-DA4863E617A2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E9EFAE-71AC-40B5-98D6-5006FC20BC5D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9D4304-B070-4918-A2DA-4EE28EECBF8F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6C7C0EC-E0D9-48F0-B9D5-738CDEFB7879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9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9.xml"/><Relationship Id="rId1" Type="http://schemas.openxmlformats.org/officeDocument/2006/relationships/audio" Target="file:///C:\Documents%20and%20Settings\rma\Desktop\dads%20p.e\The%20Mixed%20Tape.mp3" TargetMode="Externa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29.xml"/><Relationship Id="rId1" Type="http://schemas.openxmlformats.org/officeDocument/2006/relationships/audio" Target="file:///C:\Documents%20and%20Settings\rma\Desktop\dads%20p.e\The%20Mixed%20Tape.mp3" TargetMode="External"/><Relationship Id="rId4" Type="http://schemas.openxmlformats.org/officeDocument/2006/relationships/image" Target="../media/image11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9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9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9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9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9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9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9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9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9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9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9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9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9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9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9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9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9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9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9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9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9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9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9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9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9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9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9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9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9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9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9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9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9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5400" dirty="0" err="1" smtClean="0"/>
              <a:t>Malpeli</a:t>
            </a:r>
            <a:r>
              <a:rPr lang="en-AU" sz="5400" dirty="0" smtClean="0"/>
              <a:t> Revision</a:t>
            </a:r>
            <a:endParaRPr lang="en-AU" sz="54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200 - 299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208. Biofeedback is used to enhance performance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Promoting improved focus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Reducing arousal</a:t>
            </a:r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Increasing arousal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Creating life-like images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/>
              <a:t>Reducing arousal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298. Dehydration will cause fatigue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Increasing blood pressure</a:t>
            </a:r>
          </a:p>
          <a:p>
            <a:endParaRPr lang="en-US"/>
          </a:p>
          <a:p>
            <a:r>
              <a:rPr lang="en-GB" b="1"/>
              <a:t>B: Increasing heart rates</a:t>
            </a:r>
          </a:p>
          <a:p>
            <a:endParaRPr lang="en-US"/>
          </a:p>
          <a:p>
            <a:r>
              <a:rPr lang="en-GB" b="1"/>
              <a:t>C: Redistributing blood away from working muscles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AU">
                <a:latin typeface="Calibri" pitchFamily="34" charset="0"/>
              </a:rPr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299. EPO is often taken by endurance athletes despite being banned by WADA. Side-effects include: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Blood borne disease transmission</a:t>
            </a:r>
          </a:p>
          <a:p>
            <a:endParaRPr lang="en-US"/>
          </a:p>
          <a:p>
            <a:r>
              <a:rPr lang="en-GB" b="1"/>
              <a:t>B: Air embolism (bubbles)</a:t>
            </a:r>
          </a:p>
          <a:p>
            <a:endParaRPr lang="en-US"/>
          </a:p>
          <a:p>
            <a:r>
              <a:rPr lang="en-GB" b="1"/>
              <a:t>C: Increased blood pressure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209. Creatine supplementation: 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Increases the rate of PC resynthesis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Increases the rate of PC splitting</a:t>
            </a:r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Increases phosphorylation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Results is osmotic efflux at the muscles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4375" y="4857750"/>
            <a:ext cx="7643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/>
              <a:t>Increases the rate of PC resynthesis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210. At sub-maximal intensity, most of our energy comes from: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Glucose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Carbohydrates</a:t>
            </a:r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Adipose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None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Glucose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211. The ATP-PC system:</a:t>
            </a:r>
            <a:br>
              <a:rPr lang="en-GB" b="1">
                <a:latin typeface="Calibri" pitchFamily="34" charset="0"/>
              </a:rPr>
            </a:br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Produces more ATP than the aerobic energy system</a:t>
            </a:r>
            <a:r>
              <a:rPr lang="en-GB" b="1"/>
              <a:t> 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Has a greater yield of ATP than the LA system</a:t>
            </a:r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Produces ATP at a slower rate than the glycoltyic system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 b="1">
                <a:latin typeface="Calibri" pitchFamily="34" charset="0"/>
              </a:rPr>
              <a:t>None</a:t>
            </a:r>
            <a:r>
              <a:rPr lang="en-GB">
                <a:latin typeface="Calibri" pitchFamily="34" charset="0"/>
              </a:rPr>
              <a:t>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None</a:t>
            </a:r>
            <a:r>
              <a:rPr lang="en-GB">
                <a:latin typeface="Calibri" pitchFamily="34" charset="0"/>
              </a:rPr>
              <a:t>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212. The energy system interplay is best described when: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>
                <a:latin typeface="Calibri" pitchFamily="34" charset="0"/>
              </a:rPr>
              <a:t>All three systems work in a sequential manner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ATP is interdependent of ADP release</a:t>
            </a:r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Oxygen supply can meet oxygen demand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>
                <a:latin typeface="Calibri" pitchFamily="34" charset="0"/>
              </a:rPr>
              <a:t>ATP is released from all 3 energy systems, but one contributing more than the other two systems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ATP is released from all 3 energy systems, but one contributing more than the other two systems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213. Once the lactate threshold is exceeded, the following occurs 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>
                <a:latin typeface="Calibri" pitchFamily="34" charset="0"/>
              </a:rPr>
              <a:t>Most ATP resynthesis occurs as a result of anaerobic glycolysis</a:t>
            </a:r>
            <a:endParaRPr lang="en-GB" b="1"/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LIP balances with BLA </a:t>
            </a:r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Ventilation decreases  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None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 :</a:t>
            </a:r>
            <a:r>
              <a:rPr lang="en-GB">
                <a:latin typeface="Calibri" pitchFamily="34" charset="0"/>
              </a:rPr>
              <a:t>  Most ATP resynthesis occurs as a result of anaerobic glycolysis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214. Steady state occurs when: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>
                <a:latin typeface="Calibri" pitchFamily="34" charset="0"/>
              </a:rPr>
              <a:t>Oxygen deficit is greater than oxygen debt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Oxygen demand is greater than oxygen supply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Oxygen consumption equal carbon dioxide production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Oxygen supply is equal to oxygen demand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Oxygen supply is equal to oxygen demand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215. The most likely cause of fatigue for a 400m sprinter (athletics)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H+ accumulation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Pi+ accumulation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Na+ accumulation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H+ accumulation</a:t>
            </a:r>
            <a:r>
              <a:rPr lang="en-GB" b="1">
                <a:latin typeface="Calibri" pitchFamily="34" charset="0"/>
              </a:rPr>
              <a:t> 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216. Following a 10 second interval sprint (max intensity) how long would it take to replenish fuel stores used in the work period?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1 minute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2 minutes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3 minutes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4 minutes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3 minutes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217. Protein is mainly used for: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ATP resynthesis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Repair of hair follicles 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Athletes who have depleted their PC stores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Muscle growth and repair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Muscle growth and repair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200. </a:t>
            </a:r>
            <a:r>
              <a:rPr lang="en-GB" b="1"/>
              <a:t>A way of reducing future risks and injuries occurring in sports is:</a:t>
            </a:r>
            <a:endParaRPr lang="en-AU"/>
          </a:p>
          <a:p>
            <a:r>
              <a:rPr lang="en-GB" b="1"/>
              <a:t> 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Using the SIPP strategy (Sports Injury Prevention Program)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Adopting injury surveillance systems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Focussing more on skill development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Adopting injury surveillance systems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218. Anaerobic capacity is a measure of: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How much glycogen is used in the Kreb’s cycle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The infinite amount of energy the lactic acid system can produce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The finite amount of energy  the anaerobic systems can provide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The finite amount of energy  the anaerobic systems can provide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219. The most important fitness component for a 1,500m swimmer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Flexibility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Local Muscular Endurance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Speed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Power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Local Muscular Endurance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220. The purpose of conducting a games analysis is to:</a:t>
            </a:r>
          </a:p>
          <a:p>
            <a:pPr eaLnBrk="1" hangingPunct="1"/>
            <a:endParaRPr lang="en-US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A: Determine which components of fitness are important</a:t>
            </a:r>
          </a:p>
          <a:p>
            <a:endParaRPr lang="en-US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B: Identify areas for improvement</a:t>
            </a:r>
          </a:p>
          <a:p>
            <a:endParaRPr lang="en-US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C: Design a series of fitness tests to be undertaken</a:t>
            </a:r>
          </a:p>
          <a:p>
            <a:endParaRPr lang="en-US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D: All of the above</a:t>
            </a:r>
            <a:endParaRPr lang="en-US" b="1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221. The most appropriate fitness tests on offer are: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Norm referenced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Valid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Activity specific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222. The most specific test to assess the agility of a pole vaulter would be the: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The Semo agility tests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Bend Twist Touch test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The Illinois agility test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The shoulder hyperextension test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Bend Twist Touch test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223. Males would be expected to score better in  beep test than females because they:</a:t>
            </a:r>
          </a:p>
          <a:p>
            <a:pPr eaLnBrk="1" hangingPunct="1"/>
            <a:endParaRPr lang="en-US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A: Have bigger hearts</a:t>
            </a:r>
          </a:p>
          <a:p>
            <a:endParaRPr lang="en-US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B: Have higher lung capacities</a:t>
            </a:r>
          </a:p>
          <a:p>
            <a:endParaRPr lang="en-US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C: Have more blood</a:t>
            </a:r>
          </a:p>
          <a:p>
            <a:endParaRPr lang="en-US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D: All of the above</a:t>
            </a:r>
            <a:endParaRPr lang="en-US" b="1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224. A training year can be broken down into smaller sections such as “pre-season”, “competition” and “off-season”. These are examples of”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Periodisation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Privatisation 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Localisation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Periodisation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225. The recommended frequency for athletes seeking aerobic training improvements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4-5 times / week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3-4 times / week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2-3 times / week 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1-2 times / week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4-5 times / week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1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226. Any “plateau” during a training program indicates: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Steady state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A period of adaptation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Overtraining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Specificity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A period of adaptation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227. The modified pull up tests is useful to measure 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</a:t>
            </a:r>
            <a:r>
              <a:rPr lang="en-GB">
                <a:latin typeface="Calibri" pitchFamily="34" charset="0"/>
              </a:rPr>
              <a:t>: Alactacid power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Strength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Local muscular endurance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Power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Local muscular endurance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201. School settings-based programs for promoting physical activity are superior to workplace and community settings because they: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Use a combination of social influences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Have a captive audience – i.e. schooling is compulsory until 15 years of age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Can incorporate policy into any promotion strategies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7200" y="4876800"/>
            <a:ext cx="76438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</a:p>
          <a:p>
            <a:pPr eaLnBrk="1" hangingPunct="1"/>
            <a:r>
              <a:rPr lang="en-GB">
                <a:latin typeface="Calibri" pitchFamily="34" charset="0"/>
              </a:rPr>
              <a:t/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pic>
        <p:nvPicPr>
          <p:cNvPr id="11" name="The Mixed Ta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228. “Fartlek” training 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Was named after the Swedish cross country champion Sven Far Tlek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Trains both aerobic and anaerobic energy systems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Has a work to rest ratio larger than long interval training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Trains both aerobic and anaerobic energy systems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229. Plyometrics are exemplified by the following group of activities: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Dodges, weaves and directional changes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Depth Jumps, clap push-ups, bounding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Maximal contractions applied over a period of time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Depth Jumps, clap push-ups, bounding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230. Plyometrics can be overloaded by:</a:t>
            </a:r>
          </a:p>
          <a:p>
            <a:pPr eaLnBrk="1" hangingPunct="1"/>
            <a:endParaRPr lang="en-US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A: Increasing the height and depth of jumps</a:t>
            </a:r>
          </a:p>
          <a:p>
            <a:endParaRPr lang="en-US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B: Increasing the number of repetitions performed</a:t>
            </a:r>
          </a:p>
          <a:p>
            <a:endParaRPr lang="en-US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C: Jumping whilst wearing a back pack filled with 5kg sand</a:t>
            </a:r>
          </a:p>
          <a:p>
            <a:endParaRPr lang="en-US" b="1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D: All of the above</a:t>
            </a:r>
            <a:endParaRPr lang="en-US" b="1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231. In the following exercise prescription for resistance training ~ 4 x 8 x 80kg, the 80 represents: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The weight of the performer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The resistance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The overload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The replication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The resistance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232. The following is most likely to result from participation in an aerobic training program lasting 12+ mths: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Increased anabolic enzymes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Increased catabolic processes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Increased catalytic enzymes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None</a:t>
            </a:r>
            <a:r>
              <a:rPr lang="en-GB">
                <a:latin typeface="Calibri" pitchFamily="34" charset="0"/>
              </a:rPr>
              <a:t>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233. Increased myoglobin levels resulting from aerobic conditioning / training assists in: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Moving more oxygen away from the intercostals to working muscles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Moving more oxygen from cell membranes to the mitochondria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Moving more carbon dioxide from the right ventricle to the lungs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Moving arteriovenous oxygenated blood back to the alveoli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Moving more oxygen from cell membranes to the mitochondria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234. Shin splints are an example of: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Overtraining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Overloading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Overcompensating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Overarching principles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Overtraining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235. Aerobic training has the following effect on muscle oxygen delivery: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A: Decreases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B: Increases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C: Absorbs more</a:t>
            </a:r>
            <a:endParaRPr lang="en-GB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D: 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In</a:t>
            </a:r>
            <a:r>
              <a:rPr lang="en-GB">
                <a:latin typeface="Calibri" pitchFamily="34" charset="0"/>
              </a:rPr>
              <a:t>creases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236. Short interval training will result in the following chronic changes to fast twitch muscle fibres: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Increased FFA stores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Increased capillarisation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Increased glycolytic enzymes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Increased oxidative enzymes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>
                <a:latin typeface="Calibri" pitchFamily="34" charset="0"/>
              </a:rPr>
              <a:t>C: Increased glycolytic enzymes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237. Continuous training will result in the following chronic changes to slow twitch muscle fibres: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A: Increased nervous transmission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B: Increased contraction speed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C: Increased PC stores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GB">
                <a:latin typeface="Calibri" pitchFamily="34" charset="0"/>
              </a:rPr>
              <a:t>D: Increased capillarisation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Increased capillarisation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TextBox 7"/>
          <p:cNvSpPr txBox="1">
            <a:spLocks noChangeArrowheads="1"/>
          </p:cNvSpPr>
          <p:nvPr/>
        </p:nvSpPr>
        <p:spPr bwMode="auto">
          <a:xfrm>
            <a:off x="928688" y="857250"/>
            <a:ext cx="5786437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202. Aerobic glycolysis: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Would be very important to a 200m runner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Resynthesizes ATP quicker than anaerobic glycolysis </a:t>
            </a:r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Switches to fats when carbohydrates are     running low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Doesn’t result in harmful by-products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00125" y="442912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Doesn’t result in harmful by-products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238. Short interval training will result in the following adaptations to the LIP: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Regulate</a:t>
            </a:r>
          </a:p>
          <a:p>
            <a:endParaRPr lang="en-US"/>
          </a:p>
          <a:p>
            <a:r>
              <a:rPr lang="en-GB" b="1"/>
              <a:t>B: Remain the same</a:t>
            </a:r>
          </a:p>
          <a:p>
            <a:endParaRPr lang="en-US"/>
          </a:p>
          <a:p>
            <a:r>
              <a:rPr lang="en-GB" b="1"/>
              <a:t>C: Decrease</a:t>
            </a:r>
            <a:endParaRPr lang="en-GB"/>
          </a:p>
          <a:p>
            <a:endParaRPr lang="en-US"/>
          </a:p>
          <a:p>
            <a:r>
              <a:rPr lang="en-GB" b="1"/>
              <a:t>D: Increase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Increase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239. Training with high intensity/loads and low repetitions will generally result in greater changes in: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Fast twitch fibres</a:t>
            </a:r>
          </a:p>
          <a:p>
            <a:endParaRPr lang="en-US"/>
          </a:p>
          <a:p>
            <a:r>
              <a:rPr lang="en-GB" b="1"/>
              <a:t>B: Slow twitch fibres</a:t>
            </a:r>
          </a:p>
          <a:p>
            <a:endParaRPr lang="en-US"/>
          </a:p>
          <a:p>
            <a:r>
              <a:rPr lang="en-GB" b="1"/>
              <a:t>C: Medium twitch fibres</a:t>
            </a:r>
            <a:endParaRPr lang="en-GB"/>
          </a:p>
          <a:p>
            <a:endParaRPr lang="en-US"/>
          </a:p>
          <a:p>
            <a:r>
              <a:rPr lang="en-GB" b="1"/>
              <a:t>D: None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Fast twitch fibres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240. Massage assists recovery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Increasing blood flow</a:t>
            </a:r>
          </a:p>
          <a:p>
            <a:endParaRPr lang="en-US"/>
          </a:p>
          <a:p>
            <a:r>
              <a:rPr lang="en-GB" b="1"/>
              <a:t>B: Preventing venous pooling</a:t>
            </a:r>
          </a:p>
          <a:p>
            <a:endParaRPr lang="en-US"/>
          </a:p>
          <a:p>
            <a:r>
              <a:rPr lang="en-GB" b="1"/>
              <a:t>C: Facilitating removal of metabolic by-products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241. The most effective way of monitoring training responses is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Listen carefully to your personal trainer</a:t>
            </a:r>
          </a:p>
          <a:p>
            <a:endParaRPr lang="en-US"/>
          </a:p>
          <a:p>
            <a:r>
              <a:rPr lang="en-GB" b="1"/>
              <a:t>B: Conduct post tests</a:t>
            </a:r>
          </a:p>
          <a:p>
            <a:endParaRPr lang="en-US"/>
          </a:p>
          <a:p>
            <a:r>
              <a:rPr lang="en-GB" b="1"/>
              <a:t>C: Video your training</a:t>
            </a:r>
            <a:endParaRPr lang="en-GB"/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Keep a training log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2938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Keep a training log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242. The following is a strategy that can be used for 1:1 counselling: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Contracting</a:t>
            </a:r>
          </a:p>
          <a:p>
            <a:endParaRPr lang="en-US"/>
          </a:p>
          <a:p>
            <a:r>
              <a:rPr lang="en-GB" b="1"/>
              <a:t>B: Identifying opportunities to be active</a:t>
            </a:r>
          </a:p>
          <a:p>
            <a:endParaRPr lang="en-US"/>
          </a:p>
          <a:p>
            <a:r>
              <a:rPr lang="en-GB" b="1"/>
              <a:t>C: Enlisting social support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243. Groups most at risk of being physically inactive include: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White collar workers</a:t>
            </a:r>
          </a:p>
          <a:p>
            <a:endParaRPr lang="en-US"/>
          </a:p>
          <a:p>
            <a:r>
              <a:rPr lang="en-GB" b="1"/>
              <a:t>B: Racial and ethnic minorities</a:t>
            </a:r>
          </a:p>
          <a:p>
            <a:endParaRPr lang="en-US"/>
          </a:p>
          <a:p>
            <a:r>
              <a:rPr lang="en-GB" b="1"/>
              <a:t>C: High SES groups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 : </a:t>
            </a:r>
            <a:r>
              <a:rPr lang="en-GB" b="1"/>
              <a:t>Racial and ethnic minorities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 b="1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244. Relapse is most likely to occur at the following stage: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Action</a:t>
            </a:r>
          </a:p>
          <a:p>
            <a:endParaRPr lang="en-US"/>
          </a:p>
          <a:p>
            <a:r>
              <a:rPr lang="en-GB" b="1"/>
              <a:t>B: Precontemplation</a:t>
            </a:r>
          </a:p>
          <a:p>
            <a:endParaRPr lang="en-US"/>
          </a:p>
          <a:p>
            <a:r>
              <a:rPr lang="en-GB" b="1"/>
              <a:t>C: Termination</a:t>
            </a:r>
            <a:endParaRPr lang="en-GB"/>
          </a:p>
          <a:p>
            <a:endParaRPr lang="en-US"/>
          </a:p>
          <a:p>
            <a:r>
              <a:rPr lang="en-GB" b="1"/>
              <a:t>D: Preparation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Preparation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245 Someone suffering from pre-game “jitters” should use the following strategy to get to a better psychological state. </a:t>
            </a:r>
            <a:endParaRPr lang="en-US">
              <a:latin typeface="Calibri" pitchFamily="34" charset="0"/>
            </a:endParaRPr>
          </a:p>
          <a:p>
            <a:r>
              <a:rPr lang="en-GB" b="1"/>
              <a:t>A: Progressive muscle relocation</a:t>
            </a:r>
          </a:p>
          <a:p>
            <a:endParaRPr lang="en-US"/>
          </a:p>
          <a:p>
            <a:r>
              <a:rPr lang="en-GB" b="1"/>
              <a:t>B: Elevated breathing rate</a:t>
            </a:r>
          </a:p>
          <a:p>
            <a:endParaRPr lang="en-US"/>
          </a:p>
          <a:p>
            <a:r>
              <a:rPr lang="en-GB" b="1"/>
              <a:t>C: Energising muscle contractions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 : </a:t>
            </a:r>
            <a:r>
              <a:rPr lang="en-GB" b="1"/>
              <a:t>Progressive muscle relocation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246. Caffeine is often taken by endurance performers to enhance their performances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Promoting glycogen sparing</a:t>
            </a:r>
          </a:p>
          <a:p>
            <a:endParaRPr lang="en-US"/>
          </a:p>
          <a:p>
            <a:r>
              <a:rPr lang="en-GB" b="1"/>
              <a:t>B: Providing an acid-base balance</a:t>
            </a:r>
          </a:p>
          <a:p>
            <a:endParaRPr lang="en-US"/>
          </a:p>
          <a:p>
            <a:r>
              <a:rPr lang="en-GB" b="1"/>
              <a:t>C: Being a diuretic</a:t>
            </a:r>
            <a:endParaRPr lang="en-GB"/>
          </a:p>
          <a:p>
            <a:endParaRPr lang="en-US"/>
          </a:p>
          <a:p>
            <a:r>
              <a:rPr lang="en-GB" b="1"/>
              <a:t>D: Assisting thermoregulation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 b="1"/>
              <a:t>Promoting glycogen sparing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247. A psychlogical sign of overtraining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Loss of competitive drive</a:t>
            </a:r>
          </a:p>
          <a:p>
            <a:endParaRPr lang="en-US"/>
          </a:p>
          <a:p>
            <a:r>
              <a:rPr lang="en-GB" b="1"/>
              <a:t>B: Loss of appetite</a:t>
            </a:r>
          </a:p>
          <a:p>
            <a:endParaRPr lang="en-US"/>
          </a:p>
          <a:p>
            <a:r>
              <a:rPr lang="en-GB" b="1"/>
              <a:t>C: Loss of muscle tone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 b="1"/>
              <a:t>Loss of competitive drive</a:t>
            </a:r>
            <a:endParaRPr lang="en-US" b="1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TextBox 7"/>
          <p:cNvSpPr txBox="1">
            <a:spLocks noChangeArrowheads="1"/>
          </p:cNvSpPr>
          <p:nvPr/>
        </p:nvSpPr>
        <p:spPr bwMode="auto">
          <a:xfrm>
            <a:off x="785813" y="1000125"/>
            <a:ext cx="7500937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203. The following is an example of an objective measure of physical activity: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A GPS unit 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Direct observation </a:t>
            </a:r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A Physical Activity Diary</a:t>
            </a:r>
          </a:p>
          <a:p>
            <a:endParaRPr lang="en-US"/>
          </a:p>
          <a:p>
            <a:r>
              <a:rPr lang="en-GB" b="1"/>
              <a:t>D:</a:t>
            </a:r>
            <a:r>
              <a:rPr lang="en-US" b="1"/>
              <a:t> </a:t>
            </a:r>
            <a:r>
              <a:rPr lang="en-US"/>
              <a:t>None of the above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643438"/>
            <a:ext cx="7643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>
                <a:latin typeface="Calibri" pitchFamily="34" charset="0"/>
              </a:rPr>
              <a:t>A. A GPS unit</a:t>
            </a:r>
            <a:endParaRPr lang="en-GB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248. Direct observation: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Is most effective in the workplace setting</a:t>
            </a:r>
          </a:p>
          <a:p>
            <a:endParaRPr lang="en-US"/>
          </a:p>
          <a:p>
            <a:r>
              <a:rPr lang="en-GB" b="1"/>
              <a:t>B: Allows for collection of contextual information</a:t>
            </a:r>
          </a:p>
          <a:p>
            <a:endParaRPr lang="en-US"/>
          </a:p>
          <a:p>
            <a:r>
              <a:rPr lang="en-GB" b="1"/>
              <a:t>C: Is time efficient</a:t>
            </a:r>
            <a:endParaRPr lang="en-GB"/>
          </a:p>
          <a:p>
            <a:endParaRPr lang="en-US"/>
          </a:p>
          <a:p>
            <a:r>
              <a:rPr lang="en-GB" b="1"/>
              <a:t>D: Is unobtrusive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 b="1"/>
              <a:t>Allows for collection of contextual information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249. EPO is often taken by endurance athletes despite being banned by WADA. Side-effects include: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Decreased blood pressure</a:t>
            </a:r>
          </a:p>
          <a:p>
            <a:endParaRPr lang="en-US"/>
          </a:p>
          <a:p>
            <a:r>
              <a:rPr lang="en-GB" b="1"/>
              <a:t>B: Anaemia</a:t>
            </a:r>
          </a:p>
          <a:p>
            <a:endParaRPr lang="en-US"/>
          </a:p>
          <a:p>
            <a:r>
              <a:rPr lang="en-GB" b="1"/>
              <a:t>C: Hypertension</a:t>
            </a:r>
            <a:endParaRPr lang="en-GB"/>
          </a:p>
          <a:p>
            <a:endParaRPr lang="en-US"/>
          </a:p>
          <a:p>
            <a:r>
              <a:rPr lang="en-GB" b="1"/>
              <a:t>D: Flatulence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Hypertension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250.  An example of a medico-legal issue being raised by athletes taking legal performance enhancers such as creatine monohydrate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Athletes suffering an allergic reaction to the substance</a:t>
            </a:r>
            <a:endParaRPr lang="en-GB" b="1"/>
          </a:p>
          <a:p>
            <a:endParaRPr lang="en-US"/>
          </a:p>
          <a:p>
            <a:r>
              <a:rPr lang="en-GB" b="1"/>
              <a:t>B: A doctor being removed from the medical practitioner’s board</a:t>
            </a:r>
          </a:p>
          <a:p>
            <a:endParaRPr lang="en-US"/>
          </a:p>
          <a:p>
            <a:r>
              <a:rPr lang="en-GB" b="1"/>
              <a:t>C: Athlete’s not knowing what they were being given and the side effects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251. The recommended activity levels for adults (CDHAC) are: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Combining long sessions of different activities for a total of 60 minutes five days per week (minimum)</a:t>
            </a:r>
            <a:endParaRPr lang="en-GB" b="1"/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Combining short sessions of different activities for a total of 30 minutes five days per week (minimum)</a:t>
            </a:r>
            <a:endParaRPr lang="en-GB" b="1"/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Combining short sessions of different activities for a total of 60 minutes five days per week (minimum)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Combining continuous sessions of different activities for a total of 30 minutes five days per week (minimum)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 Combining short sessions of different activities for a total of 30 minutes five days per week (minimum)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pic>
        <p:nvPicPr>
          <p:cNvPr id="11" name="The Mixed Ta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TextBox 7"/>
          <p:cNvSpPr txBox="1">
            <a:spLocks noChangeArrowheads="1"/>
          </p:cNvSpPr>
          <p:nvPr/>
        </p:nvSpPr>
        <p:spPr bwMode="auto">
          <a:xfrm>
            <a:off x="928688" y="857250"/>
            <a:ext cx="5786437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252. The physical activity pyramid encourages people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Participate most in Level 1 activities</a:t>
            </a:r>
            <a:endParaRPr lang="en-US"/>
          </a:p>
          <a:p>
            <a:endParaRPr lang="en-GB" b="1"/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Participate least in Level 1 activities</a:t>
            </a:r>
            <a:endParaRPr lang="en-US"/>
          </a:p>
          <a:p>
            <a:endParaRPr lang="en-GB" b="1"/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Participate most in Level 4 activities</a:t>
            </a:r>
            <a:endParaRPr lang="en-US"/>
          </a:p>
          <a:p>
            <a:endParaRPr lang="en-GB"/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Participate least in Level 4 activities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00125" y="442912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Participate least in Level 4 activities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TextBox 7"/>
          <p:cNvSpPr txBox="1">
            <a:spLocks noChangeArrowheads="1"/>
          </p:cNvSpPr>
          <p:nvPr/>
        </p:nvSpPr>
        <p:spPr bwMode="auto">
          <a:xfrm>
            <a:off x="785813" y="1000125"/>
            <a:ext cx="75009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253. The following is an example of an objective measure of physical activity: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SOPLAY</a:t>
            </a:r>
            <a:endParaRPr lang="en-GB" b="1"/>
          </a:p>
          <a:p>
            <a:endParaRPr lang="en-US"/>
          </a:p>
          <a:p>
            <a:r>
              <a:rPr lang="en-GB" b="1"/>
              <a:t>B: NOWAY</a:t>
            </a:r>
          </a:p>
          <a:p>
            <a:endParaRPr lang="en-US"/>
          </a:p>
          <a:p>
            <a:r>
              <a:rPr lang="en-GB" b="1"/>
              <a:t>C: CISCO</a:t>
            </a:r>
            <a:endParaRPr lang="en-GB"/>
          </a:p>
          <a:p>
            <a:endParaRPr lang="en-US"/>
          </a:p>
          <a:p>
            <a:r>
              <a:rPr lang="en-GB" b="1"/>
              <a:t>D: None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643438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>
                <a:latin typeface="Calibri" pitchFamily="34" charset="0"/>
              </a:rPr>
              <a:t>A. SOPLAY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2" name="TextBox 7"/>
          <p:cNvSpPr txBox="1">
            <a:spLocks noChangeArrowheads="1"/>
          </p:cNvSpPr>
          <p:nvPr/>
        </p:nvSpPr>
        <p:spPr bwMode="auto">
          <a:xfrm>
            <a:off x="714375" y="428625"/>
            <a:ext cx="750093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254. For overweight and obese individuals, to prevent weight regain once weight is lost: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60 minutes of physical activity accumulated in as many sessions as possible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30-60 minutes of physical activity is recommended per day</a:t>
            </a:r>
            <a:endParaRPr lang="en-GB" b="1"/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60-90 minutes of physical activity is recommended per day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90-120 minutes of physical activity is recommended per day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60-90 minutes of physical activity is recommended per day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255 Oxygen deficit occurs. </a:t>
            </a:r>
            <a:endParaRPr lang="en-US">
              <a:latin typeface="Calibri" pitchFamily="34" charset="0"/>
            </a:endParaRPr>
          </a:p>
          <a:p>
            <a:r>
              <a:rPr lang="en-GB" b="1"/>
              <a:t>A: Only occurs at the beginning of an activity</a:t>
            </a:r>
          </a:p>
          <a:p>
            <a:endParaRPr lang="en-US"/>
          </a:p>
          <a:p>
            <a:r>
              <a:rPr lang="en-GB" b="1"/>
              <a:t>B: Equals oxygen debt</a:t>
            </a:r>
          </a:p>
          <a:p>
            <a:endParaRPr lang="en-US"/>
          </a:p>
          <a:p>
            <a:r>
              <a:rPr lang="en-GB" b="1"/>
              <a:t>C: When the aerobic system kicks in</a:t>
            </a:r>
            <a:endParaRPr lang="en-GB"/>
          </a:p>
          <a:p>
            <a:endParaRPr lang="en-US"/>
          </a:p>
          <a:p>
            <a:r>
              <a:rPr lang="en-GB" b="1"/>
              <a:t>D: When oxygen supply is less than oxygen demand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 : </a:t>
            </a:r>
            <a:r>
              <a:rPr lang="en-GB" b="1"/>
              <a:t>When oxygen supply is less than oxygen demand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TextBox 7"/>
          <p:cNvSpPr txBox="1">
            <a:spLocks noChangeArrowheads="1"/>
          </p:cNvSpPr>
          <p:nvPr/>
        </p:nvSpPr>
        <p:spPr bwMode="auto">
          <a:xfrm>
            <a:off x="827088" y="404813"/>
            <a:ext cx="75009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256 EPOC allows for the following to occur: 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Lactate to be converted to glycogen</a:t>
            </a:r>
          </a:p>
          <a:p>
            <a:endParaRPr lang="en-US"/>
          </a:p>
          <a:p>
            <a:r>
              <a:rPr lang="en-GB" b="1"/>
              <a:t>B: Thermogenic regulation</a:t>
            </a:r>
          </a:p>
          <a:p>
            <a:endParaRPr lang="en-US"/>
          </a:p>
          <a:p>
            <a:r>
              <a:rPr lang="en-GB" b="1"/>
              <a:t>C: Kreb’s cycle phosphorylation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Lactate to be converted to glycogen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257. The aerobic energy system has the: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Greatest yield of ATP production</a:t>
            </a:r>
          </a:p>
          <a:p>
            <a:endParaRPr lang="en-US"/>
          </a:p>
          <a:p>
            <a:r>
              <a:rPr lang="en-GB" b="1"/>
              <a:t>B: Highest rate of ATP production</a:t>
            </a:r>
          </a:p>
          <a:p>
            <a:endParaRPr lang="en-US"/>
          </a:p>
          <a:p>
            <a:r>
              <a:rPr lang="en-GB" b="1"/>
              <a:t>C: Greatest reliance on ATP generation</a:t>
            </a:r>
            <a:endParaRPr lang="en-GB"/>
          </a:p>
          <a:p>
            <a:endParaRPr lang="en-US"/>
          </a:p>
          <a:p>
            <a:r>
              <a:rPr lang="en-GB" b="1"/>
              <a:t>D: Highest oxygen cost per mole of ATP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 b="1"/>
              <a:t>Greatest yield of ATP production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TextBox 7"/>
          <p:cNvSpPr txBox="1">
            <a:spLocks noChangeArrowheads="1"/>
          </p:cNvSpPr>
          <p:nvPr/>
        </p:nvSpPr>
        <p:spPr bwMode="auto">
          <a:xfrm>
            <a:off x="714375" y="428625"/>
            <a:ext cx="75009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204. An athlete with low levels of fitness will experience proportionately greater gains in fitness than an athlete who is fitter can be explained by:  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The law of proportional returns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The law of inverse proportionality</a:t>
            </a:r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The law of diminishing returns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The law of proportional return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The law of diminishing returns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258. The fitness components are mainly reliant upon the: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ATP-PC energy system</a:t>
            </a:r>
          </a:p>
          <a:p>
            <a:endParaRPr lang="en-US"/>
          </a:p>
          <a:p>
            <a:r>
              <a:rPr lang="en-GB" b="1"/>
              <a:t>B: LA energy system</a:t>
            </a:r>
          </a:p>
          <a:p>
            <a:endParaRPr lang="en-US"/>
          </a:p>
          <a:p>
            <a:r>
              <a:rPr lang="en-GB" b="1"/>
              <a:t>C: Aerobic energy system</a:t>
            </a:r>
            <a:endParaRPr lang="en-GB"/>
          </a:p>
          <a:p>
            <a:endParaRPr lang="en-US"/>
          </a:p>
          <a:p>
            <a:r>
              <a:rPr lang="en-GB" b="1"/>
              <a:t>D: PC-ATP energy system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 b="1"/>
              <a:t>ATP-PC energy system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259. Maximal testing 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Is highly accurate</a:t>
            </a:r>
          </a:p>
          <a:p>
            <a:endParaRPr lang="en-US"/>
          </a:p>
          <a:p>
            <a:r>
              <a:rPr lang="en-GB" b="1"/>
              <a:t>B: Involves a lengthy recovery period</a:t>
            </a:r>
          </a:p>
          <a:p>
            <a:endParaRPr lang="en-US"/>
          </a:p>
          <a:p>
            <a:r>
              <a:rPr lang="en-GB" b="1"/>
              <a:t>C: Is conducted until physiological failure / fatigue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4375" y="4857750"/>
            <a:ext cx="76438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260. Underload occurs when: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Overload is applied and then “backed off” a little bit later in the week</a:t>
            </a:r>
          </a:p>
          <a:p>
            <a:endParaRPr lang="en-US"/>
          </a:p>
          <a:p>
            <a:r>
              <a:rPr lang="en-GB" b="1"/>
              <a:t>B: Training intensity is reduced leading up to competition</a:t>
            </a:r>
          </a:p>
          <a:p>
            <a:endParaRPr lang="en-US"/>
          </a:p>
          <a:p>
            <a:r>
              <a:rPr lang="en-GB" b="1"/>
              <a:t>C: A workload becomes easier and fails to produce further improvements</a:t>
            </a:r>
            <a:endParaRPr lang="en-GB"/>
          </a:p>
          <a:p>
            <a:endParaRPr lang="en-US"/>
          </a:p>
          <a:p>
            <a:r>
              <a:rPr lang="en-GB" b="1"/>
              <a:t>D: Training become painful and recoveries take longer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 : </a:t>
            </a:r>
            <a:r>
              <a:rPr lang="en-GB" b="1"/>
              <a:t>A workload becomes easier and fails to produce further improvements</a:t>
            </a:r>
            <a:endParaRPr lang="en-US" b="1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261. Swiss ball training is used to develop:</a:t>
            </a:r>
            <a:endParaRPr lang="en-US">
              <a:latin typeface="Calibri" pitchFamily="34" charset="0"/>
            </a:endParaRPr>
          </a:p>
          <a:p>
            <a:r>
              <a:rPr lang="en-GB" b="1"/>
              <a:t>A: Wrist extensors</a:t>
            </a:r>
          </a:p>
          <a:p>
            <a:endParaRPr lang="en-US"/>
          </a:p>
          <a:p>
            <a:r>
              <a:rPr lang="en-GB" b="1"/>
              <a:t>B: Hip flexors</a:t>
            </a:r>
          </a:p>
          <a:p>
            <a:endParaRPr lang="en-US"/>
          </a:p>
          <a:p>
            <a:r>
              <a:rPr lang="en-GB" b="1"/>
              <a:t>C: More stability</a:t>
            </a:r>
            <a:endParaRPr lang="en-GB"/>
          </a:p>
          <a:p>
            <a:endParaRPr lang="en-US"/>
          </a:p>
          <a:p>
            <a:r>
              <a:rPr lang="en-GB" b="1"/>
              <a:t>D: Core stability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Core stability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262. The energy system interplay is best described when: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The LIP is increased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ATP is released from the anaerobic energy systems and then the aerobic system kicks in</a:t>
            </a:r>
            <a:endParaRPr lang="en-GB" b="1"/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ATP is released from all 3 energy systems, but only when the previous one has run out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ATP is released from all 3 energy systems, but one contributing more than the other two systems</a:t>
            </a:r>
            <a:endParaRPr lang="en-US"/>
          </a:p>
          <a:p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ATP is released from all 3 energy systems, but one contributing more than the other two systems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263. Once the lactate threshold is exceeded, the following occurs 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LIP remains above aerobic thresholds</a:t>
            </a:r>
          </a:p>
          <a:p>
            <a:endParaRPr lang="en-US"/>
          </a:p>
          <a:p>
            <a:r>
              <a:rPr lang="en-GB" b="1"/>
              <a:t>B: ATP is resynthesised from available fuels</a:t>
            </a:r>
          </a:p>
          <a:p>
            <a:endParaRPr lang="en-US"/>
          </a:p>
          <a:p>
            <a:r>
              <a:rPr lang="en-GB" b="1"/>
              <a:t>C: LIP cannot remove excess H+ ions</a:t>
            </a:r>
            <a:endParaRPr lang="en-GB"/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Most ATP resynthesis occurs as a result of anaerobic glycolysis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</a:t>
            </a:r>
            <a:r>
              <a:rPr lang="en-GB">
                <a:latin typeface="Calibri" pitchFamily="34" charset="0"/>
              </a:rPr>
              <a:t>  Most ATP resynthesis occurs as a result of anaerobic glycolysis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264. Steady state occurs when: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Respiratory levels equal ventilatory levels</a:t>
            </a:r>
          </a:p>
          <a:p>
            <a:endParaRPr lang="en-US"/>
          </a:p>
          <a:p>
            <a:r>
              <a:rPr lang="en-GB" b="1"/>
              <a:t>B: Oxygen demand meets LIP</a:t>
            </a:r>
          </a:p>
          <a:p>
            <a:endParaRPr lang="en-US"/>
          </a:p>
          <a:p>
            <a:r>
              <a:rPr lang="en-GB" b="1"/>
              <a:t>C: EPOC occurs during a warm-down</a:t>
            </a:r>
            <a:endParaRPr lang="en-GB"/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Oxygen supply is equal to oxygen demand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Oxygen supply is equal to oxygen demand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265. The most likely cause of fatigue for a 200m butterfly swimmer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Neuro muscular blocks</a:t>
            </a:r>
          </a:p>
          <a:p>
            <a:endParaRPr lang="en-US"/>
          </a:p>
          <a:p>
            <a:r>
              <a:rPr lang="en-GB" b="1"/>
              <a:t>B: Depletion of fats</a:t>
            </a:r>
          </a:p>
          <a:p>
            <a:endParaRPr lang="en-US"/>
          </a:p>
          <a:p>
            <a:r>
              <a:rPr lang="en-GB" b="1"/>
              <a:t>C: Accumulation of H+ ions</a:t>
            </a:r>
            <a:endParaRPr lang="en-GB"/>
          </a:p>
          <a:p>
            <a:endParaRPr lang="en-US"/>
          </a:p>
          <a:p>
            <a:r>
              <a:rPr lang="en-GB" b="1"/>
              <a:t>D: Depletion of NaCl ions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Accumulation of H+ ions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266. The following practice could potentially lead to injuries during training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Inappropriate choice of training methods</a:t>
            </a:r>
          </a:p>
          <a:p>
            <a:endParaRPr lang="en-US"/>
          </a:p>
          <a:p>
            <a:r>
              <a:rPr lang="en-GB" b="1"/>
              <a:t>B: Allowing players to train whilst injured</a:t>
            </a:r>
          </a:p>
          <a:p>
            <a:endParaRPr lang="en-US"/>
          </a:p>
          <a:p>
            <a:r>
              <a:rPr lang="en-GB" b="1"/>
              <a:t>C: Inadequate maintenance of equipment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267. Keeping a training log ensures: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Goals can be reviewed and revised</a:t>
            </a:r>
          </a:p>
          <a:p>
            <a:endParaRPr lang="en-US"/>
          </a:p>
          <a:p>
            <a:r>
              <a:rPr lang="en-GB" b="1"/>
              <a:t>B: Injuries can be linked to specific events or behaviours</a:t>
            </a:r>
          </a:p>
          <a:p>
            <a:endParaRPr lang="en-US"/>
          </a:p>
          <a:p>
            <a:r>
              <a:rPr lang="en-GB" b="1"/>
              <a:t>C: Careful monitoring of training progressions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205. Stage 6 of the “Stages of Change” model is known as the </a:t>
            </a:r>
            <a:r>
              <a:rPr lang="en-GB" b="1" u="sng">
                <a:latin typeface="Calibri" pitchFamily="34" charset="0"/>
              </a:rPr>
              <a:t>Termination</a:t>
            </a:r>
            <a:r>
              <a:rPr lang="en-GB" b="1">
                <a:latin typeface="Calibri" pitchFamily="34" charset="0"/>
              </a:rPr>
              <a:t> stage which:</a:t>
            </a:r>
          </a:p>
          <a:p>
            <a:r>
              <a:rPr lang="en-GB" b="1"/>
              <a:t>A: </a:t>
            </a:r>
            <a:r>
              <a:rPr lang="en-GB"/>
              <a:t>Sees performers meet the NPAG guidelines for a minimum of 24 months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Sees performers being physically active most nights of the week</a:t>
            </a:r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Sees performers reduce the amount of physical activity to maintain fitness gains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/>
              <a:t>Sees performers involved in regular physical activity for a period of more than 5 years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Sees performers involved in regular physical activity for a period of more than 5 years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268. Athletes take illegal performance enhancing drugs because: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They want to push the limits</a:t>
            </a:r>
          </a:p>
          <a:p>
            <a:endParaRPr lang="en-US"/>
          </a:p>
          <a:p>
            <a:r>
              <a:rPr lang="en-GB" b="1"/>
              <a:t>B: A win: win mindset exists</a:t>
            </a:r>
          </a:p>
          <a:p>
            <a:endParaRPr lang="en-US"/>
          </a:p>
          <a:p>
            <a:r>
              <a:rPr lang="en-GB" b="1"/>
              <a:t>C: They believe they can get away with it</a:t>
            </a:r>
            <a:endParaRPr lang="en-GB"/>
          </a:p>
          <a:p>
            <a:endParaRPr lang="en-US"/>
          </a:p>
          <a:p>
            <a:r>
              <a:rPr lang="en-GB" b="1"/>
              <a:t>D: Testing is random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They believe they can get away with it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269. Low GI foods are best consumed: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After each station in a circuit</a:t>
            </a:r>
          </a:p>
          <a:p>
            <a:endParaRPr lang="en-US"/>
          </a:p>
          <a:p>
            <a:r>
              <a:rPr lang="en-GB" b="1"/>
              <a:t>B: Before a 2 hour endurance event</a:t>
            </a:r>
          </a:p>
          <a:p>
            <a:endParaRPr lang="en-US"/>
          </a:p>
          <a:p>
            <a:r>
              <a:rPr lang="en-GB" b="1"/>
              <a:t>C: After a 2 hour endurance event</a:t>
            </a:r>
            <a:endParaRPr lang="en-GB"/>
          </a:p>
          <a:p>
            <a:endParaRPr lang="en-US"/>
          </a:p>
          <a:p>
            <a:r>
              <a:rPr lang="en-GB" b="1"/>
              <a:t>D: Before an event requiring quick release of ATP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 b="1"/>
              <a:t>Before a 2 hour endurance event</a:t>
            </a:r>
            <a:endParaRPr lang="en-US" b="1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270. The purpose of conducting a games analysis is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 </a:t>
            </a:r>
            <a:r>
              <a:rPr lang="en-GB">
                <a:latin typeface="Calibri" pitchFamily="34" charset="0"/>
              </a:rPr>
              <a:t>Work out the important fitness components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Consider the interplay of energy systems during the activity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Decide on how to best prepare / train for the actual game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271. The most appropriate fitness tests on offer are: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Reliable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</a:t>
            </a:r>
            <a:r>
              <a:rPr lang="en-GB">
                <a:latin typeface="Calibri" pitchFamily="34" charset="0"/>
              </a:rPr>
              <a:t> Valid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Relevant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272. The most specific test to assess the agility of a tennis player would be the: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Illinois Agility Run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Semo Agility Test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Harvard Twist Touch Test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Margarita Agility Run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Semo Agility Test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273. Males would be expected to score better on the vertical jump test than females because they: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Have greater cross sectional area in the quadriceps/hamstring region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Train more than females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Possess greater ankle flexibility and can generate greater push off as a result of this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Play more football than girls and this is an action specific to the game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 Have greater cross sectional area in the quadriceps/hamstring region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274. A training year can be broken down into smaller sections such as “pre-season”, “competition” and “off-season”. These are examples of”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Periodisation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Mesocycles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Microcycles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Tri-cycles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Periodisation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275. The recommended frequency for athletes seeking aerobic training improvements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2 times /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3 times /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4-5 times /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7 times / week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4-5 times / week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276. Any “plateau” during a training program indicates: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Training needs to taper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A period of adaptation</a:t>
            </a:r>
            <a:endParaRPr lang="en-GB" b="1"/>
          </a:p>
          <a:p>
            <a:endParaRPr lang="en-US"/>
          </a:p>
          <a:p>
            <a:r>
              <a:rPr lang="en-GB" b="1"/>
              <a:t>C: A rest period</a:t>
            </a:r>
            <a:endParaRPr lang="en-GB"/>
          </a:p>
          <a:p>
            <a:endParaRPr lang="en-US"/>
          </a:p>
          <a:p>
            <a:r>
              <a:rPr lang="en-GB" b="1"/>
              <a:t>D: A period of hyperplasia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A period of adaptation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277. The best example of circuit training listed below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Fixed load</a:t>
            </a:r>
          </a:p>
          <a:p>
            <a:endParaRPr lang="en-US"/>
          </a:p>
          <a:p>
            <a:r>
              <a:rPr lang="en-GB" b="1"/>
              <a:t>B: Individual time</a:t>
            </a:r>
          </a:p>
          <a:p>
            <a:endParaRPr lang="en-US"/>
          </a:p>
          <a:p>
            <a:r>
              <a:rPr lang="en-GB" b="1"/>
              <a:t>C: Individual load</a:t>
            </a:r>
            <a:endParaRPr lang="en-GB"/>
          </a:p>
          <a:p>
            <a:endParaRPr lang="en-US"/>
          </a:p>
          <a:p>
            <a:r>
              <a:rPr lang="en-GB" b="1"/>
              <a:t>D: Fixed time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Individual load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206. The following is an example of a “constructed environment”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A walking track around a school oval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A playground</a:t>
            </a:r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A skate bowl and ramp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 b="1">
                <a:latin typeface="Calibri" pitchFamily="34" charset="0"/>
              </a:rPr>
              <a:t> All of the above 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All of the above 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278. “Fartlek” training 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Heavily calls up fats</a:t>
            </a:r>
          </a:p>
          <a:p>
            <a:endParaRPr lang="en-US"/>
          </a:p>
          <a:p>
            <a:r>
              <a:rPr lang="en-GB" b="1"/>
              <a:t>B: Mainly works the LA system</a:t>
            </a:r>
          </a:p>
          <a:p>
            <a:endParaRPr lang="en-US"/>
          </a:p>
          <a:p>
            <a:r>
              <a:rPr lang="en-GB" b="1"/>
              <a:t>C: Is primarily aerobic based</a:t>
            </a:r>
            <a:endParaRPr lang="en-GB"/>
          </a:p>
          <a:p>
            <a:endParaRPr lang="en-US"/>
          </a:p>
          <a:p>
            <a:r>
              <a:rPr lang="en-GB" b="1"/>
              <a:t>D: Means “fart” play and adds variety to training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 : </a:t>
            </a:r>
            <a:r>
              <a:rPr lang="en-GB" b="1"/>
              <a:t>Is primarily aerobic based</a:t>
            </a:r>
            <a:endParaRPr lang="en-US" b="1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279. When returning to injury following an injury it is important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Think positive</a:t>
            </a:r>
          </a:p>
          <a:p>
            <a:endParaRPr lang="en-US"/>
          </a:p>
          <a:p>
            <a:r>
              <a:rPr lang="en-GB" b="1"/>
              <a:t>B: Conduct a functional assessment test</a:t>
            </a:r>
          </a:p>
          <a:p>
            <a:endParaRPr lang="en-US"/>
          </a:p>
          <a:p>
            <a:r>
              <a:rPr lang="en-GB" b="1"/>
              <a:t>C: Place athletes under game conditions</a:t>
            </a:r>
            <a:endParaRPr lang="en-GB"/>
          </a:p>
          <a:p>
            <a:endParaRPr lang="en-US"/>
          </a:p>
          <a:p>
            <a:r>
              <a:rPr lang="en-GB" b="1"/>
              <a:t>D: None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 b="1"/>
              <a:t>Conduct a functional assessment test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280. Plyometrics can be overloaded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Increasing the number of reps by  about 1/3</a:t>
            </a:r>
          </a:p>
          <a:p>
            <a:endParaRPr lang="en-US"/>
          </a:p>
          <a:p>
            <a:r>
              <a:rPr lang="en-GB" b="1"/>
              <a:t>B: Increasing the number of repetitions up to 10%</a:t>
            </a:r>
          </a:p>
          <a:p>
            <a:endParaRPr lang="en-US"/>
          </a:p>
          <a:p>
            <a:r>
              <a:rPr lang="en-GB" b="1"/>
              <a:t>C: Decreasing the intensity</a:t>
            </a:r>
            <a:endParaRPr lang="en-GB"/>
          </a:p>
          <a:p>
            <a:endParaRPr lang="en-US"/>
          </a:p>
          <a:p>
            <a:r>
              <a:rPr lang="en-GB" b="1"/>
              <a:t>D: Decreasing the rest in between activities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 b="1"/>
              <a:t>Increasing the number of repetitions up to 10%</a:t>
            </a:r>
            <a:endParaRPr lang="en-US" b="1"/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281. In the following exercise prescription for resistance training ~ 4 x 8 x 80kg, the 8 represents: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Resistance</a:t>
            </a:r>
          </a:p>
          <a:p>
            <a:endParaRPr lang="en-US"/>
          </a:p>
          <a:p>
            <a:r>
              <a:rPr lang="en-GB" b="1"/>
              <a:t>B: Sets</a:t>
            </a:r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Repetitions</a:t>
            </a:r>
          </a:p>
          <a:p>
            <a:endParaRPr lang="en-US"/>
          </a:p>
          <a:p>
            <a:r>
              <a:rPr lang="en-GB" b="1"/>
              <a:t>D: Rest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Repetitions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282. The following is most likely to result from participation in an aerobic training program lasting 12+ mths: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Increased oxygen production by the diaphragm</a:t>
            </a:r>
          </a:p>
          <a:p>
            <a:endParaRPr lang="en-US"/>
          </a:p>
          <a:p>
            <a:r>
              <a:rPr lang="en-GB" b="1"/>
              <a:t>B: Increased respiratory quotient (RQ)</a:t>
            </a:r>
          </a:p>
          <a:p>
            <a:endParaRPr lang="en-US"/>
          </a:p>
          <a:p>
            <a:r>
              <a:rPr lang="en-GB" b="1"/>
              <a:t>C: Decreased maximal heart rate</a:t>
            </a:r>
            <a:endParaRPr lang="en-GB"/>
          </a:p>
          <a:p>
            <a:endParaRPr lang="en-US"/>
          </a:p>
          <a:p>
            <a:r>
              <a:rPr lang="en-GB" b="1"/>
              <a:t>D: Decreased sub maximal heart  rate</a:t>
            </a:r>
            <a:endParaRPr lang="en-US"/>
          </a:p>
          <a:p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Decreased sub maximal heart  rate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283. Increased myoglobin levels resulting from aerobic conditioning / training assists in: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Moving more oxygen from cell membranes to the mitochondria</a:t>
            </a:r>
            <a:endParaRPr lang="en-US"/>
          </a:p>
          <a:p>
            <a:endParaRPr lang="en-US"/>
          </a:p>
          <a:p>
            <a:r>
              <a:rPr lang="en-GB" b="1"/>
              <a:t>B: Moving more oxygen from the lungs to the capillaries</a:t>
            </a:r>
          </a:p>
          <a:p>
            <a:endParaRPr lang="en-US"/>
          </a:p>
          <a:p>
            <a:r>
              <a:rPr lang="en-GB" b="1"/>
              <a:t>C: Moving more oxygen from the alveolar capsules to the tribronchial sacs</a:t>
            </a:r>
            <a:endParaRPr lang="en-GB"/>
          </a:p>
          <a:p>
            <a:endParaRPr lang="en-US"/>
          </a:p>
          <a:p>
            <a:r>
              <a:rPr lang="en-GB" b="1"/>
              <a:t>D: None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 : </a:t>
            </a:r>
            <a:r>
              <a:rPr lang="en-GB">
                <a:latin typeface="Calibri" pitchFamily="34" charset="0"/>
              </a:rPr>
              <a:t>Moving more oxygen from cell membranes to the mitochondria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284. An increased stroke volume will lead to 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Increased cardiac output</a:t>
            </a:r>
          </a:p>
          <a:p>
            <a:endParaRPr lang="en-US"/>
          </a:p>
          <a:p>
            <a:r>
              <a:rPr lang="en-GB" b="1"/>
              <a:t>B: Increased gaseous exchange</a:t>
            </a:r>
          </a:p>
          <a:p>
            <a:endParaRPr lang="en-US"/>
          </a:p>
          <a:p>
            <a:r>
              <a:rPr lang="en-GB" b="1"/>
              <a:t>C: Increased arterial elasticity</a:t>
            </a:r>
            <a:endParaRPr lang="en-GB"/>
          </a:p>
          <a:p>
            <a:endParaRPr lang="en-US"/>
          </a:p>
          <a:p>
            <a:r>
              <a:rPr lang="en-GB" b="1"/>
              <a:t>D: Increased a-VO2 diff</a:t>
            </a:r>
            <a:endParaRPr lang="en-US" b="1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 b="1"/>
              <a:t>Increased cardiac output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285. Cross training will allow: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A  5000m runner to become a good 100m sprinter</a:t>
            </a:r>
          </a:p>
          <a:p>
            <a:endParaRPr lang="en-US"/>
          </a:p>
          <a:p>
            <a:r>
              <a:rPr lang="en-GB" b="1"/>
              <a:t>B: A 100m sprinter to become a good 5000m runner</a:t>
            </a:r>
          </a:p>
          <a:p>
            <a:endParaRPr lang="en-US"/>
          </a:p>
          <a:p>
            <a:r>
              <a:rPr lang="en-GB" b="1"/>
              <a:t>C: A 1500m swimmer becoming a good springboard diver</a:t>
            </a:r>
            <a:endParaRPr lang="en-GB"/>
          </a:p>
          <a:p>
            <a:endParaRPr lang="en-US"/>
          </a:p>
          <a:p>
            <a:r>
              <a:rPr lang="en-GB" b="1"/>
              <a:t>D: A springboard diver becoming a good 1500m swimmer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 b="1"/>
              <a:t>A 100m sprinter to become a good 5000 runner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286. Short interval training will result in the following chronic changes to fast twitch muscle fibres: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Increased contraction speed</a:t>
            </a:r>
            <a:endParaRPr lang="en-GB" b="1"/>
          </a:p>
          <a:p>
            <a:endParaRPr lang="en-US"/>
          </a:p>
          <a:p>
            <a:r>
              <a:rPr lang="en-GB" b="1"/>
              <a:t>B: Increased contractile mitochondria</a:t>
            </a:r>
          </a:p>
          <a:p>
            <a:endParaRPr lang="en-US"/>
          </a:p>
          <a:p>
            <a:r>
              <a:rPr lang="en-GB" b="1"/>
              <a:t>C: Increased w:r ratio</a:t>
            </a:r>
            <a:endParaRPr lang="en-GB"/>
          </a:p>
          <a:p>
            <a:endParaRPr lang="en-US"/>
          </a:p>
          <a:p>
            <a:r>
              <a:rPr lang="en-GB" b="1"/>
              <a:t>D: Increased fatigue resistance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Increased contraction speed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287. To determine the effectiveness of intervention programs it is important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Conduct pre-intervention and post-intervention tests</a:t>
            </a:r>
          </a:p>
          <a:p>
            <a:endParaRPr lang="en-US"/>
          </a:p>
          <a:p>
            <a:r>
              <a:rPr lang="en-GB" b="1"/>
              <a:t>B: Conduct surveys after the intervention has been in place</a:t>
            </a:r>
          </a:p>
          <a:p>
            <a:endParaRPr lang="en-US"/>
          </a:p>
          <a:p>
            <a:r>
              <a:rPr lang="en-GB" b="1"/>
              <a:t>C: Use appropriate PA measures</a:t>
            </a:r>
            <a:endParaRPr lang="en-GB"/>
          </a:p>
          <a:p>
            <a:endParaRPr lang="en-US"/>
          </a:p>
          <a:p>
            <a:r>
              <a:rPr lang="en-GB" b="1"/>
              <a:t>D: Measure objectives and perceived benefits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 b="1"/>
              <a:t>Conduct pre-intervention and post-intervention tests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207. The following would occur after 12 months of plyometrics training: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Increased glycolytic capacity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Increased muscle buffering ability</a:t>
            </a:r>
          </a:p>
          <a:p>
            <a:endParaRPr lang="en-US"/>
          </a:p>
          <a:p>
            <a:r>
              <a:rPr lang="en-GB" b="1"/>
              <a:t>C: </a:t>
            </a:r>
            <a:r>
              <a:rPr lang="en-GB"/>
              <a:t>Increased energy substrate stores</a:t>
            </a:r>
          </a:p>
          <a:p>
            <a:endParaRPr lang="en-US"/>
          </a:p>
          <a:p>
            <a:r>
              <a:rPr lang="en-GB" b="1"/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288. Choking can best be overcome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Stress inoculation training</a:t>
            </a:r>
          </a:p>
          <a:p>
            <a:endParaRPr lang="en-US"/>
          </a:p>
          <a:p>
            <a:r>
              <a:rPr lang="en-GB" b="1"/>
              <a:t>B: Shifting focus from external to internal stimuli</a:t>
            </a:r>
          </a:p>
          <a:p>
            <a:endParaRPr lang="en-US"/>
          </a:p>
          <a:p>
            <a:r>
              <a:rPr lang="en-GB" b="1"/>
              <a:t>C: Positive self-talk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289. Reactivity considers how much: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A behaviour is changed due to an assessment being undertaken</a:t>
            </a:r>
            <a:endParaRPr lang="en-US"/>
          </a:p>
          <a:p>
            <a:endParaRPr lang="en-US"/>
          </a:p>
          <a:p>
            <a:r>
              <a:rPr lang="en-GB" b="1"/>
              <a:t>B: Someone’s personal space is affected</a:t>
            </a:r>
          </a:p>
          <a:p>
            <a:endParaRPr lang="en-US"/>
          </a:p>
          <a:p>
            <a:r>
              <a:rPr lang="en-GB" b="1"/>
              <a:t>C: Contextual change results from observation</a:t>
            </a:r>
            <a:endParaRPr lang="en-GB"/>
          </a:p>
          <a:p>
            <a:endParaRPr lang="en-US"/>
          </a:p>
          <a:p>
            <a:r>
              <a:rPr lang="en-GB" b="1"/>
              <a:t>D: None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A behaviour is changed due to an assessment being undertaken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290. The amount of physical activity occurring in a sport education class would best be measured by using: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SAID</a:t>
            </a:r>
          </a:p>
          <a:p>
            <a:endParaRPr lang="en-US"/>
          </a:p>
          <a:p>
            <a:r>
              <a:rPr lang="en-GB" b="1"/>
              <a:t>B: SOSPORT</a:t>
            </a:r>
          </a:p>
          <a:p>
            <a:endParaRPr lang="en-US"/>
          </a:p>
          <a:p>
            <a:r>
              <a:rPr lang="en-GB" b="1"/>
              <a:t>C: SOPLAY</a:t>
            </a:r>
            <a:endParaRPr lang="en-GB"/>
          </a:p>
          <a:p>
            <a:endParaRPr lang="en-US"/>
          </a:p>
          <a:p>
            <a:r>
              <a:rPr lang="en-GB" b="1"/>
              <a:t>D: SOFIT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Sofit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291. The most effective way of monitoring training responses is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</a:t>
            </a:r>
            <a:r>
              <a:rPr lang="en-GB"/>
              <a:t>Keep a training log</a:t>
            </a:r>
            <a:endParaRPr lang="en-GB" b="1"/>
          </a:p>
          <a:p>
            <a:endParaRPr lang="en-US"/>
          </a:p>
          <a:p>
            <a:r>
              <a:rPr lang="en-GB" b="1"/>
              <a:t>B: Use doubly labelled water</a:t>
            </a:r>
          </a:p>
          <a:p>
            <a:endParaRPr lang="en-US"/>
          </a:p>
          <a:p>
            <a:r>
              <a:rPr lang="en-GB" b="1"/>
              <a:t>C: Conduct post-tests</a:t>
            </a:r>
            <a:endParaRPr lang="en-GB"/>
          </a:p>
          <a:p>
            <a:endParaRPr lang="en-US"/>
          </a:p>
          <a:p>
            <a:r>
              <a:rPr lang="en-GB" b="1"/>
              <a:t>D: Validate the training protocol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2938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Keep a training log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292. Relapse is best described as: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Receding during action stage</a:t>
            </a:r>
          </a:p>
          <a:p>
            <a:endParaRPr lang="en-US"/>
          </a:p>
          <a:p>
            <a:r>
              <a:rPr lang="en-GB" b="1"/>
              <a:t>B: Stage 4 in the Transtheoretical model</a:t>
            </a:r>
          </a:p>
          <a:p>
            <a:endParaRPr lang="en-US"/>
          </a:p>
          <a:p>
            <a:r>
              <a:rPr lang="en-GB" b="1"/>
              <a:t>C: Losing self-efficacy</a:t>
            </a:r>
            <a:endParaRPr lang="en-GB"/>
          </a:p>
          <a:p>
            <a:endParaRPr lang="en-US"/>
          </a:p>
          <a:p>
            <a:r>
              <a:rPr lang="en-GB" b="1"/>
              <a:t>D: Moving back to another stage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 b="1"/>
              <a:t>Moving back to another stage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293. Coaches might contribute to risks associated with the team they are training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Not listening to the assistant coach(es)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A Encouraging players to play with “niggling injuries” for the benefit of the team</a:t>
            </a:r>
            <a:endParaRPr lang="en-US"/>
          </a:p>
          <a:p>
            <a:endParaRPr lang="en-US"/>
          </a:p>
          <a:p>
            <a:r>
              <a:rPr lang="en-GB" b="1"/>
              <a:t>C: Dividing team players into positional plays</a:t>
            </a:r>
            <a:endParaRPr lang="en-GB"/>
          </a:p>
          <a:p>
            <a:endParaRPr lang="en-US"/>
          </a:p>
          <a:p>
            <a:r>
              <a:rPr lang="en-GB" b="1"/>
              <a:t>D: Forcing players to take pain killers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A Encouraging players to play with “niggling injuries” for the benefit of the team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 b="1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294. Risk management procedures extend beyond team management to facilities and equipment. The following must be taken into consideration in this area: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Providing mentors for players when away from the sporting arena</a:t>
            </a:r>
          </a:p>
          <a:p>
            <a:endParaRPr lang="en-US"/>
          </a:p>
          <a:p>
            <a:r>
              <a:rPr lang="en-GB" b="1"/>
              <a:t>B: Minimising the risk of the club being sued</a:t>
            </a:r>
          </a:p>
          <a:p>
            <a:endParaRPr lang="en-US"/>
          </a:p>
          <a:p>
            <a:r>
              <a:rPr lang="en-GB" b="1"/>
              <a:t>C: Care of spectators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295. The following is a practical example of how AFL football teams try to prevent injuries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Random drug testing</a:t>
            </a:r>
          </a:p>
          <a:p>
            <a:endParaRPr lang="en-US"/>
          </a:p>
          <a:p>
            <a:r>
              <a:rPr lang="en-GB" b="1"/>
              <a:t>B: </a:t>
            </a:r>
            <a:r>
              <a:rPr lang="en-GB"/>
              <a:t>Greater emphasis on strengthening hamstring muscles during training to avoid knee injuries</a:t>
            </a:r>
            <a:endParaRPr lang="en-GB" b="1"/>
          </a:p>
          <a:p>
            <a:endParaRPr lang="en-US"/>
          </a:p>
          <a:p>
            <a:r>
              <a:rPr lang="en-GB" b="1"/>
              <a:t>C: Mandatory 1 game breaks following concussion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 : All of the above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296. Community setting based programs: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Increase access to affordable exercise/recreational facilities</a:t>
            </a:r>
          </a:p>
          <a:p>
            <a:endParaRPr lang="en-US"/>
          </a:p>
          <a:p>
            <a:r>
              <a:rPr lang="en-GB" b="1"/>
              <a:t>B: Encourage physical activity</a:t>
            </a:r>
          </a:p>
          <a:p>
            <a:endParaRPr lang="en-US"/>
          </a:p>
          <a:p>
            <a:r>
              <a:rPr lang="en-GB" b="1"/>
              <a:t>C: Support physical activity media campaigns</a:t>
            </a:r>
            <a:endParaRPr lang="en-GB"/>
          </a:p>
          <a:p>
            <a:endParaRPr lang="en-US"/>
          </a:p>
          <a:p>
            <a:r>
              <a:rPr lang="en-GB" b="1"/>
              <a:t>D: All of the above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297. The following drink allows quickest absorption and hydration: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r>
              <a:rPr lang="en-GB" b="1"/>
              <a:t>A: Hypotonic</a:t>
            </a:r>
          </a:p>
          <a:p>
            <a:endParaRPr lang="en-US"/>
          </a:p>
          <a:p>
            <a:r>
              <a:rPr lang="en-GB" b="1"/>
              <a:t>B: Hypertonic</a:t>
            </a:r>
          </a:p>
          <a:p>
            <a:endParaRPr lang="en-US"/>
          </a:p>
          <a:p>
            <a:r>
              <a:rPr lang="en-GB" b="1"/>
              <a:t>C: Hyperchloric</a:t>
            </a:r>
            <a:endParaRPr lang="en-GB"/>
          </a:p>
          <a:p>
            <a:endParaRPr lang="en-US"/>
          </a:p>
          <a:p>
            <a:r>
              <a:rPr lang="en-GB" b="1"/>
              <a:t>D: Gatorade</a:t>
            </a:r>
            <a:endParaRPr lang="en-US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Hypotonic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itness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_010">
  <a:themeElements>
    <a:clrScheme name="b_010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b_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_010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10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10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10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10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10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10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10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10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10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10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10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10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10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10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10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4783</Words>
  <Application>Microsoft Office PowerPoint</Application>
  <PresentationFormat>On-screen Show (4:3)</PresentationFormat>
  <Paragraphs>1313</Paragraphs>
  <Slides>101</Slides>
  <Notes>100</Notes>
  <HiddenSlides>0</HiddenSlides>
  <MMClips>2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101</vt:i4>
      </vt:variant>
    </vt:vector>
  </HeadingPairs>
  <TitlesOfParts>
    <vt:vector size="113" baseType="lpstr">
      <vt:lpstr>Arial</vt:lpstr>
      <vt:lpstr>Blank</vt:lpstr>
      <vt:lpstr>fitness</vt:lpstr>
      <vt:lpstr>b_010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Malpeli Revision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Malpeli Revision</dc:title>
  <dc:creator>Lyn Clarkson</dc:creator>
  <cp:lastModifiedBy>Lyn Clarkson</cp:lastModifiedBy>
  <cp:revision>2</cp:revision>
  <dcterms:created xsi:type="dcterms:W3CDTF">2009-09-10T01:45:44Z</dcterms:created>
  <dcterms:modified xsi:type="dcterms:W3CDTF">2009-09-10T01:47:35Z</dcterms:modified>
</cp:coreProperties>
</file>